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282"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8050661-8C2D-47B3-B29C-5598773479F7}" type="datetimeFigureOut">
              <a:rPr lang="en-US" smtClean="0"/>
              <a:t>17-Jul-22</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0D4C29EE-2471-421E-B932-4E7F664D1E35}" type="slidenum">
              <a:rPr lang="en-US" smtClean="0"/>
              <a:t>‹#›</a:t>
            </a:fld>
            <a:endParaRPr lang="en-US"/>
          </a:p>
        </p:txBody>
      </p:sp>
    </p:spTree>
    <p:extLst>
      <p:ext uri="{BB962C8B-B14F-4D97-AF65-F5344CB8AC3E}">
        <p14:creationId xmlns:p14="http://schemas.microsoft.com/office/powerpoint/2010/main" val="2012913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050661-8C2D-47B3-B29C-5598773479F7}" type="datetimeFigureOut">
              <a:rPr lang="en-US" smtClean="0"/>
              <a:t>17-Jul-22</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D4C29EE-2471-421E-B932-4E7F664D1E35}" type="slidenum">
              <a:rPr lang="en-US" smtClean="0"/>
              <a:t>‹#›</a:t>
            </a:fld>
            <a:endParaRPr lang="en-US"/>
          </a:p>
        </p:txBody>
      </p:sp>
    </p:spTree>
    <p:extLst>
      <p:ext uri="{BB962C8B-B14F-4D97-AF65-F5344CB8AC3E}">
        <p14:creationId xmlns:p14="http://schemas.microsoft.com/office/powerpoint/2010/main" val="7036990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050661-8C2D-47B3-B29C-5598773479F7}" type="datetimeFigureOut">
              <a:rPr lang="en-US" smtClean="0"/>
              <a:t>17-Jul-22</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D4C29EE-2471-421E-B932-4E7F664D1E35}" type="slidenum">
              <a:rPr lang="en-US" smtClean="0"/>
              <a:t>‹#›</a:t>
            </a:fld>
            <a:endParaRPr lang="en-US"/>
          </a:p>
        </p:txBody>
      </p:sp>
    </p:spTree>
    <p:extLst>
      <p:ext uri="{BB962C8B-B14F-4D97-AF65-F5344CB8AC3E}">
        <p14:creationId xmlns:p14="http://schemas.microsoft.com/office/powerpoint/2010/main" val="14368711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8050661-8C2D-47B3-B29C-5598773479F7}" type="datetimeFigureOut">
              <a:rPr lang="en-US" smtClean="0"/>
              <a:t>17-Jul-22</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0D4C29EE-2471-421E-B932-4E7F664D1E35}" type="slidenum">
              <a:rPr lang="en-US" smtClean="0"/>
              <a:t>‹#›</a:t>
            </a:fld>
            <a:endParaRPr lang="en-US"/>
          </a:p>
        </p:txBody>
      </p:sp>
    </p:spTree>
    <p:extLst>
      <p:ext uri="{BB962C8B-B14F-4D97-AF65-F5344CB8AC3E}">
        <p14:creationId xmlns:p14="http://schemas.microsoft.com/office/powerpoint/2010/main" val="19978612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8050661-8C2D-47B3-B29C-5598773479F7}" type="datetimeFigureOut">
              <a:rPr lang="en-US" smtClean="0"/>
              <a:t>17-Jul-22</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0D4C29EE-2471-421E-B932-4E7F664D1E35}" type="slidenum">
              <a:rPr lang="en-US" smtClean="0"/>
              <a:t>‹#›</a:t>
            </a:fld>
            <a:endParaRPr lang="en-US"/>
          </a:p>
        </p:txBody>
      </p:sp>
    </p:spTree>
    <p:extLst>
      <p:ext uri="{BB962C8B-B14F-4D97-AF65-F5344CB8AC3E}">
        <p14:creationId xmlns:p14="http://schemas.microsoft.com/office/powerpoint/2010/main" val="1957160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8050661-8C2D-47B3-B29C-5598773479F7}" type="datetimeFigureOut">
              <a:rPr lang="en-US" smtClean="0"/>
              <a:t>17-Jul-22</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0D4C29EE-2471-421E-B932-4E7F664D1E35}" type="slidenum">
              <a:rPr lang="en-US" smtClean="0"/>
              <a:t>‹#›</a:t>
            </a:fld>
            <a:endParaRPr lang="en-US"/>
          </a:p>
        </p:txBody>
      </p:sp>
    </p:spTree>
    <p:extLst>
      <p:ext uri="{BB962C8B-B14F-4D97-AF65-F5344CB8AC3E}">
        <p14:creationId xmlns:p14="http://schemas.microsoft.com/office/powerpoint/2010/main" val="2696698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050661-8C2D-47B3-B29C-5598773479F7}" type="datetimeFigureOut">
              <a:rPr lang="en-US" smtClean="0"/>
              <a:t>17-Jul-22</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0D4C29EE-2471-421E-B932-4E7F664D1E35}" type="slidenum">
              <a:rPr lang="en-US" smtClean="0"/>
              <a:t>‹#›</a:t>
            </a:fld>
            <a:endParaRPr lang="en-US"/>
          </a:p>
        </p:txBody>
      </p:sp>
    </p:spTree>
    <p:extLst>
      <p:ext uri="{BB962C8B-B14F-4D97-AF65-F5344CB8AC3E}">
        <p14:creationId xmlns:p14="http://schemas.microsoft.com/office/powerpoint/2010/main" val="2636192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050661-8C2D-47B3-B29C-5598773479F7}" type="datetimeFigureOut">
              <a:rPr lang="en-US" smtClean="0"/>
              <a:t>17-Jul-22</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0D4C29EE-2471-421E-B932-4E7F664D1E35}" type="slidenum">
              <a:rPr lang="en-US" smtClean="0"/>
              <a:t>‹#›</a:t>
            </a:fld>
            <a:endParaRPr lang="en-US"/>
          </a:p>
        </p:txBody>
      </p:sp>
    </p:spTree>
    <p:extLst>
      <p:ext uri="{BB962C8B-B14F-4D97-AF65-F5344CB8AC3E}">
        <p14:creationId xmlns:p14="http://schemas.microsoft.com/office/powerpoint/2010/main" val="164933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050661-8C2D-47B3-B29C-5598773479F7}" type="datetimeFigureOut">
              <a:rPr lang="en-US" smtClean="0"/>
              <a:t>17-Jul-22</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D4C29EE-2471-421E-B932-4E7F664D1E35}" type="slidenum">
              <a:rPr lang="en-US" smtClean="0"/>
              <a:t>‹#›</a:t>
            </a:fld>
            <a:endParaRPr lang="en-US"/>
          </a:p>
        </p:txBody>
      </p:sp>
    </p:spTree>
    <p:extLst>
      <p:ext uri="{BB962C8B-B14F-4D97-AF65-F5344CB8AC3E}">
        <p14:creationId xmlns:p14="http://schemas.microsoft.com/office/powerpoint/2010/main" val="135212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050661-8C2D-47B3-B29C-5598773479F7}" type="datetimeFigureOut">
              <a:rPr lang="en-US" smtClean="0"/>
              <a:t>17-Jul-22</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D4C29EE-2471-421E-B932-4E7F664D1E35}" type="slidenum">
              <a:rPr lang="en-US" smtClean="0"/>
              <a:t>‹#›</a:t>
            </a:fld>
            <a:endParaRPr lang="en-US"/>
          </a:p>
        </p:txBody>
      </p:sp>
    </p:spTree>
    <p:extLst>
      <p:ext uri="{BB962C8B-B14F-4D97-AF65-F5344CB8AC3E}">
        <p14:creationId xmlns:p14="http://schemas.microsoft.com/office/powerpoint/2010/main" val="1857609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050661-8C2D-47B3-B29C-5598773479F7}" type="datetimeFigureOut">
              <a:rPr lang="en-US" smtClean="0"/>
              <a:t>17-Jul-22</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D4C29EE-2471-421E-B932-4E7F664D1E35}"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6920112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58050661-8C2D-47B3-B29C-5598773479F7}" type="datetimeFigureOut">
              <a:rPr lang="en-US" smtClean="0"/>
              <a:t>17-Jul-22</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D4C29EE-2471-421E-B932-4E7F664D1E35}" type="slidenum">
              <a:rPr lang="en-US" smtClean="0"/>
              <a:t>‹#›</a:t>
            </a:fld>
            <a:endParaRPr lang="en-US"/>
          </a:p>
        </p:txBody>
      </p:sp>
    </p:spTree>
    <p:extLst>
      <p:ext uri="{BB962C8B-B14F-4D97-AF65-F5344CB8AC3E}">
        <p14:creationId xmlns:p14="http://schemas.microsoft.com/office/powerpoint/2010/main" val="35664281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58050661-8C2D-47B3-B29C-5598773479F7}" type="datetimeFigureOut">
              <a:rPr lang="en-US" smtClean="0"/>
              <a:t>17-Jul-22</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D4C29EE-2471-421E-B932-4E7F664D1E35}"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1884800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58050661-8C2D-47B3-B29C-5598773479F7}" type="datetimeFigureOut">
              <a:rPr lang="en-US" smtClean="0"/>
              <a:t>17-Jul-22</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D4C29EE-2471-421E-B932-4E7F664D1E35}" type="slidenum">
              <a:rPr lang="en-US" smtClean="0"/>
              <a:t>‹#›</a:t>
            </a:fld>
            <a:endParaRPr lang="en-US"/>
          </a:p>
        </p:txBody>
      </p:sp>
    </p:spTree>
    <p:extLst>
      <p:ext uri="{BB962C8B-B14F-4D97-AF65-F5344CB8AC3E}">
        <p14:creationId xmlns:p14="http://schemas.microsoft.com/office/powerpoint/2010/main" val="9585302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050661-8C2D-47B3-B29C-5598773479F7}" type="datetimeFigureOut">
              <a:rPr lang="en-US" smtClean="0"/>
              <a:t>17-Jul-22</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D4C29EE-2471-421E-B932-4E7F664D1E35}" type="slidenum">
              <a:rPr lang="en-US" smtClean="0"/>
              <a:t>‹#›</a:t>
            </a:fld>
            <a:endParaRPr lang="en-US"/>
          </a:p>
        </p:txBody>
      </p:sp>
    </p:spTree>
    <p:extLst>
      <p:ext uri="{BB962C8B-B14F-4D97-AF65-F5344CB8AC3E}">
        <p14:creationId xmlns:p14="http://schemas.microsoft.com/office/powerpoint/2010/main" val="18473102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050661-8C2D-47B3-B29C-5598773479F7}" type="datetimeFigureOut">
              <a:rPr lang="en-US" smtClean="0"/>
              <a:t>17-Jul-22</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D4C29EE-2471-421E-B932-4E7F664D1E35}" type="slidenum">
              <a:rPr lang="en-US" smtClean="0"/>
              <a:t>‹#›</a:t>
            </a:fld>
            <a:endParaRPr lang="en-US"/>
          </a:p>
        </p:txBody>
      </p:sp>
    </p:spTree>
    <p:extLst>
      <p:ext uri="{BB962C8B-B14F-4D97-AF65-F5344CB8AC3E}">
        <p14:creationId xmlns:p14="http://schemas.microsoft.com/office/powerpoint/2010/main" val="27894675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58050661-8C2D-47B3-B29C-5598773479F7}" type="datetimeFigureOut">
              <a:rPr lang="en-US" smtClean="0"/>
              <a:t>17-Jul-22</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0D4C29EE-2471-421E-B932-4E7F664D1E35}" type="slidenum">
              <a:rPr lang="en-US" smtClean="0"/>
              <a:t>‹#›</a:t>
            </a:fld>
            <a:endParaRPr lang="en-US"/>
          </a:p>
        </p:txBody>
      </p:sp>
    </p:spTree>
    <p:extLst>
      <p:ext uri="{BB962C8B-B14F-4D97-AF65-F5344CB8AC3E}">
        <p14:creationId xmlns:p14="http://schemas.microsoft.com/office/powerpoint/2010/main" val="14513887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73200" y="1871663"/>
            <a:ext cx="9144000" cy="2344737"/>
          </a:xfrm>
        </p:spPr>
        <p:style>
          <a:lnRef idx="0">
            <a:scrgbClr r="0" g="0" b="0"/>
          </a:lnRef>
          <a:fillRef idx="1003">
            <a:schemeClr val="lt2"/>
          </a:fillRef>
          <a:effectRef idx="0">
            <a:scrgbClr r="0" g="0" b="0"/>
          </a:effectRef>
          <a:fontRef idx="major"/>
        </p:style>
        <p:txBody>
          <a:bodyPr>
            <a:normAutofit fontScale="90000"/>
          </a:bodyPr>
          <a:lstStyle/>
          <a:p>
            <a:r>
              <a:rPr lang="en-US" b="1" dirty="0"/>
              <a:t>Binding Energy (B.E.), Average B.E. and its variation with Mass number</a:t>
            </a:r>
          </a:p>
        </p:txBody>
      </p:sp>
    </p:spTree>
    <p:extLst>
      <p:ext uri="{BB962C8B-B14F-4D97-AF65-F5344CB8AC3E}">
        <p14:creationId xmlns:p14="http://schemas.microsoft.com/office/powerpoint/2010/main" val="4119217557"/>
      </p:ext>
    </p:extLst>
  </p:cSld>
  <p:clrMapOvr>
    <a:masterClrMapping/>
  </p:clrMapOvr>
  <mc:AlternateContent xmlns:mc="http://schemas.openxmlformats.org/markup-compatibility/2006" xmlns:p14="http://schemas.microsoft.com/office/powerpoint/2010/main">
    <mc:Choice Requires="p14">
      <p:transition spd="slow" p14:dur="2000" advTm="10266"/>
    </mc:Choice>
    <mc:Fallback xmlns="">
      <p:transition spd="slow" advTm="10266"/>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ontent Placeholder 4"/>
              <p:cNvSpPr>
                <a:spLocks noGrp="1"/>
              </p:cNvSpPr>
              <p:nvPr>
                <p:ph idx="1"/>
              </p:nvPr>
            </p:nvSpPr>
            <p:spPr>
              <a:xfrm>
                <a:off x="760926" y="1519707"/>
                <a:ext cx="10515600" cy="5211047"/>
              </a:xfrm>
            </p:spPr>
            <p:txBody>
              <a:bodyPr/>
              <a:lstStyle/>
              <a:p>
                <a:pPr marL="0" indent="0">
                  <a:buNone/>
                </a:pPr>
                <a:r>
                  <a:rPr lang="en-US" dirty="0"/>
                  <a:t>The energy equivalent of the mass defect (∆m) in a nucleus is the energy needed to hold or bind the nucleons together inside the nucleus. This energy , called B.E. of nucleus, is a measure of stability of the nucleus.</a:t>
                </a:r>
              </a:p>
              <a:p>
                <a:pPr marL="0" indent="0">
                  <a:buNone/>
                </a:pPr>
                <a:r>
                  <a:rPr lang="en-US" dirty="0"/>
                  <a:t> Clearly, binding energy of a nucleus will be equal to the total energy released  when the nucleons combine to form the nucleus. Therefore, work equal to the binding energy must be done to split the nucleus completely into its constituent nucleons.</a:t>
                </a:r>
              </a:p>
              <a:p>
                <a:pPr marL="0" indent="0">
                  <a:buNone/>
                </a:pPr>
                <a:r>
                  <a:rPr lang="en-US" dirty="0"/>
                  <a:t>Therefore, B.E. of a nucleus is expressed as</a:t>
                </a:r>
              </a:p>
              <a:p>
                <a:pPr marL="0" indent="0">
                  <a:buNone/>
                </a:pPr>
                <a:r>
                  <a:rPr lang="en-US" dirty="0"/>
                  <a:t>B= ∆m</a:t>
                </a:r>
                <a14:m>
                  <m:oMath xmlns:m="http://schemas.openxmlformats.org/officeDocument/2006/math">
                    <m:sSup>
                      <m:sSupPr>
                        <m:ctrlPr>
                          <a:rPr lang="en-US" i="1" smtClean="0">
                            <a:latin typeface="Cambria Math" panose="02040503050406030204" pitchFamily="18" charset="0"/>
                          </a:rPr>
                        </m:ctrlPr>
                      </m:sSupPr>
                      <m:e>
                        <m:r>
                          <a:rPr lang="en-US" b="0" i="1" smtClean="0">
                            <a:latin typeface="Cambria Math" panose="02040503050406030204" pitchFamily="18" charset="0"/>
                          </a:rPr>
                          <m:t>𝑐</m:t>
                        </m:r>
                      </m:e>
                      <m:sup>
                        <m:r>
                          <a:rPr lang="en-US" b="0" i="1" smtClean="0">
                            <a:latin typeface="Cambria Math" panose="02040503050406030204" pitchFamily="18" charset="0"/>
                          </a:rPr>
                          <m:t>2</m:t>
                        </m:r>
                      </m:sup>
                    </m:sSup>
                  </m:oMath>
                </a14:m>
                <a:endParaRPr lang="en-US" dirty="0"/>
              </a:p>
              <a:p>
                <a:pPr marL="0" indent="0">
                  <a:buNone/>
                </a:pPr>
                <a:r>
                  <a:rPr lang="en-US" dirty="0"/>
                  <a:t>  =[Z</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𝑀</m:t>
                        </m:r>
                      </m:e>
                      <m:sub>
                        <m:r>
                          <a:rPr lang="en-US" b="0" i="1" smtClean="0">
                            <a:latin typeface="Cambria Math" panose="02040503050406030204" pitchFamily="18" charset="0"/>
                          </a:rPr>
                          <m:t>𝑝</m:t>
                        </m:r>
                      </m:sub>
                    </m:sSub>
                  </m:oMath>
                </a14:m>
                <a:r>
                  <a:rPr lang="en-US" dirty="0"/>
                  <a:t>+(A-Z)</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𝑀</m:t>
                        </m:r>
                      </m:e>
                      <m:sub>
                        <m:r>
                          <a:rPr lang="en-US" b="0" i="1" smtClean="0">
                            <a:latin typeface="Cambria Math" panose="02040503050406030204" pitchFamily="18" charset="0"/>
                          </a:rPr>
                          <m:t>𝑛</m:t>
                        </m:r>
                        <m:r>
                          <a:rPr lang="en-US" b="0" i="1" smtClean="0">
                            <a:latin typeface="Cambria Math" panose="02040503050406030204" pitchFamily="18" charset="0"/>
                          </a:rPr>
                          <m:t>−</m:t>
                        </m:r>
                      </m:sub>
                    </m:sSub>
                    <m:sSub>
                      <m:sSubPr>
                        <m:ctrlPr>
                          <a:rPr lang="en-US" i="1" smtClean="0">
                            <a:latin typeface="Cambria Math" panose="02040503050406030204" pitchFamily="18" charset="0"/>
                          </a:rPr>
                        </m:ctrlPr>
                      </m:sSubPr>
                      <m:e>
                        <m:r>
                          <a:rPr lang="en-US" b="0" i="1" smtClean="0">
                            <a:latin typeface="Cambria Math" panose="02040503050406030204" pitchFamily="18" charset="0"/>
                          </a:rPr>
                          <m:t>𝑀</m:t>
                        </m:r>
                      </m:e>
                      <m:sub>
                        <m:r>
                          <a:rPr lang="en-US" b="0" i="1" smtClean="0">
                            <a:latin typeface="Cambria Math" panose="02040503050406030204" pitchFamily="18" charset="0"/>
                          </a:rPr>
                          <m:t>𝑛𝑢𝑐𝑙𝑒𝑢𝑠</m:t>
                        </m:r>
                      </m:sub>
                    </m:sSub>
                  </m:oMath>
                </a14:m>
                <a:r>
                  <a:rPr lang="en-US" dirty="0"/>
                  <a:t>]</a:t>
                </a:r>
                <a14:m>
                  <m:oMath xmlns:m="http://schemas.openxmlformats.org/officeDocument/2006/math">
                    <m:sSup>
                      <m:sSupPr>
                        <m:ctrlPr>
                          <a:rPr lang="en-US" i="1" dirty="0" smtClean="0">
                            <a:latin typeface="Cambria Math" panose="02040503050406030204" pitchFamily="18" charset="0"/>
                          </a:rPr>
                        </m:ctrlPr>
                      </m:sSupPr>
                      <m:e>
                        <m:r>
                          <a:rPr lang="en-US" b="0" i="1" dirty="0" smtClean="0">
                            <a:latin typeface="Cambria Math" panose="02040503050406030204" pitchFamily="18" charset="0"/>
                          </a:rPr>
                          <m:t>𝑐</m:t>
                        </m:r>
                      </m:e>
                      <m:sup>
                        <m:r>
                          <a:rPr lang="en-US" b="0" i="1" dirty="0" smtClean="0">
                            <a:latin typeface="Cambria Math" panose="02040503050406030204" pitchFamily="18" charset="0"/>
                          </a:rPr>
                          <m:t>2</m:t>
                        </m:r>
                      </m:sup>
                    </m:sSup>
                  </m:oMath>
                </a14:m>
                <a:endParaRPr lang="en-US" dirty="0"/>
              </a:p>
            </p:txBody>
          </p:sp>
        </mc:Choice>
        <mc:Fallback xmlns="">
          <p:sp>
            <p:nvSpPr>
              <p:cNvPr id="5" name="Content Placeholder 4"/>
              <p:cNvSpPr>
                <a:spLocks noGrp="1" noRot="1" noChangeAspect="1" noMove="1" noResize="1" noEditPoints="1" noAdjustHandles="1" noChangeArrowheads="1" noChangeShapeType="1" noTextEdit="1"/>
              </p:cNvSpPr>
              <p:nvPr>
                <p:ph idx="1"/>
              </p:nvPr>
            </p:nvSpPr>
            <p:spPr>
              <a:xfrm>
                <a:off x="760926" y="1519707"/>
                <a:ext cx="10515600" cy="5211047"/>
              </a:xfrm>
              <a:blipFill rotWithShape="0">
                <a:blip r:embed="rId4"/>
                <a:stretch>
                  <a:fillRect l="-522" t="-585"/>
                </a:stretch>
              </a:blipFill>
            </p:spPr>
            <p:txBody>
              <a:bodyPr/>
              <a:lstStyle/>
              <a:p>
                <a:r>
                  <a:rPr lang="en-US">
                    <a:noFill/>
                  </a:rPr>
                  <a:t> </a:t>
                </a:r>
              </a:p>
            </p:txBody>
          </p:sp>
        </mc:Fallback>
      </mc:AlternateContent>
      <p:sp>
        <p:nvSpPr>
          <p:cNvPr id="6" name="Rectangle 5"/>
          <p:cNvSpPr/>
          <p:nvPr/>
        </p:nvSpPr>
        <p:spPr>
          <a:xfrm>
            <a:off x="3709116" y="210012"/>
            <a:ext cx="4435836" cy="923330"/>
          </a:xfrm>
          <a:prstGeom prst="rect">
            <a:avLst/>
          </a:prstGeom>
        </p:spPr>
        <p:style>
          <a:lnRef idx="2">
            <a:schemeClr val="dk1"/>
          </a:lnRef>
          <a:fillRef idx="1">
            <a:schemeClr val="lt1"/>
          </a:fillRef>
          <a:effectRef idx="0">
            <a:schemeClr val="dk1"/>
          </a:effectRef>
          <a:fontRef idx="minor">
            <a:schemeClr val="dk1"/>
          </a:fontRef>
        </p:style>
        <p:txBody>
          <a:bodyPr wrap="none" lIns="91440" tIns="45720" rIns="91440" bIns="45720">
            <a:spAutoFit/>
          </a:bodyPr>
          <a:lstStyle/>
          <a:p>
            <a:pPr algn="ctr"/>
            <a:r>
              <a:rPr lang="en-US" sz="5400" b="1" dirty="0">
                <a:ln w="6600">
                  <a:solidFill>
                    <a:schemeClr val="accent2"/>
                  </a:solidFill>
                  <a:prstDash val="solid"/>
                </a:ln>
                <a:solidFill>
                  <a:srgbClr val="FFFFFF"/>
                </a:solidFill>
                <a:effectLst>
                  <a:glow rad="139700">
                    <a:schemeClr val="accent1">
                      <a:satMod val="175000"/>
                      <a:alpha val="40000"/>
                    </a:schemeClr>
                  </a:glow>
                </a:effectLst>
              </a:rPr>
              <a:t>Binding</a:t>
            </a:r>
            <a:r>
              <a:rPr lang="en-US" sz="5400" b="1" dirty="0">
                <a:ln w="6600">
                  <a:solidFill>
                    <a:schemeClr val="accent2"/>
                  </a:solidFill>
                  <a:prstDash val="solid"/>
                </a:ln>
                <a:solidFill>
                  <a:srgbClr val="FFFFFF"/>
                </a:solidFill>
                <a:effectLst>
                  <a:glow rad="139700">
                    <a:schemeClr val="accent1">
                      <a:satMod val="175000"/>
                      <a:alpha val="40000"/>
                    </a:schemeClr>
                  </a:glow>
                  <a:outerShdw blurRad="60007" dist="200025" dir="15000000" sy="30000" kx="-1800000" algn="bl" rotWithShape="0">
                    <a:prstClr val="black">
                      <a:alpha val="32000"/>
                    </a:prstClr>
                  </a:outerShdw>
                </a:effectLst>
              </a:rPr>
              <a:t> </a:t>
            </a:r>
            <a:r>
              <a:rPr lang="en-US" sz="5400" b="1" dirty="0">
                <a:ln w="6600">
                  <a:solidFill>
                    <a:schemeClr val="accent2"/>
                  </a:solidFill>
                  <a:prstDash val="solid"/>
                </a:ln>
                <a:solidFill>
                  <a:srgbClr val="FFFFFF"/>
                </a:solidFill>
                <a:effectLst>
                  <a:glow rad="139700">
                    <a:schemeClr val="accent1">
                      <a:satMod val="175000"/>
                      <a:alpha val="40000"/>
                    </a:schemeClr>
                  </a:glow>
                </a:effectLst>
              </a:rPr>
              <a:t>Energy</a:t>
            </a:r>
          </a:p>
        </p:txBody>
      </p:sp>
    </p:spTree>
    <p:extLst>
      <p:ext uri="{BB962C8B-B14F-4D97-AF65-F5344CB8AC3E}">
        <p14:creationId xmlns:p14="http://schemas.microsoft.com/office/powerpoint/2010/main" val="2825998299"/>
      </p:ext>
    </p:extLst>
  </p:cSld>
  <p:clrMapOvr>
    <a:masterClrMapping/>
  </p:clrMapOvr>
  <mc:AlternateContent xmlns:mc="http://schemas.openxmlformats.org/markup-compatibility/2006" xmlns:p14="http://schemas.microsoft.com/office/powerpoint/2010/main">
    <mc:Choice Requires="p14">
      <p:transition spd="slow" p14:dur="2000" advTm="51339"/>
    </mc:Choice>
    <mc:Fallback xmlns="">
      <p:transition spd="slow" advTm="51339"/>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8662" y="223458"/>
            <a:ext cx="10515600" cy="497759"/>
          </a:xfrm>
        </p:spPr>
        <p:txBody>
          <a:bodyPr>
            <a:normAutofit fontScale="90000"/>
          </a:bodyPr>
          <a:lstStyle/>
          <a:p>
            <a:r>
              <a:rPr lang="en-US" b="1" dirty="0">
                <a:solidFill>
                  <a:srgbClr val="FF0000"/>
                </a:solidFill>
              </a:rPr>
              <a:t>Binding Energy per Nucleon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714279" y="1416676"/>
                <a:ext cx="10515600" cy="5172411"/>
              </a:xfrm>
            </p:spPr>
            <p:txBody>
              <a:bodyPr/>
              <a:lstStyle/>
              <a:p>
                <a:pPr marL="0" indent="0">
                  <a:buNone/>
                </a:pPr>
                <a:r>
                  <a:rPr lang="en-US" dirty="0"/>
                  <a:t>The average energy required to remove one nucleon from the nucleus is called Binding Energy per Nucleon.</a:t>
                </a:r>
              </a:p>
              <a:p>
                <a:pPr marL="0" indent="0">
                  <a:buNone/>
                </a:pPr>
                <a:r>
                  <a:rPr lang="en-US" dirty="0"/>
                  <a:t>Binding Energy per Nucleon =</a:t>
                </a:r>
                <a14:m>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𝑇𝑜𝑡𝑎𝑙</m:t>
                        </m:r>
                        <m:r>
                          <a:rPr lang="en-US" b="0" i="1" smtClean="0">
                            <a:latin typeface="Cambria Math" panose="02040503050406030204" pitchFamily="18" charset="0"/>
                          </a:rPr>
                          <m:t> </m:t>
                        </m:r>
                        <m:r>
                          <a:rPr lang="en-US" b="0" i="1" smtClean="0">
                            <a:latin typeface="Cambria Math" panose="02040503050406030204" pitchFamily="18" charset="0"/>
                          </a:rPr>
                          <m:t>𝐵𝑖𝑛𝑑𝑖𝑛𝑔</m:t>
                        </m:r>
                        <m:r>
                          <a:rPr lang="en-US" b="0" i="1" smtClean="0">
                            <a:latin typeface="Cambria Math" panose="02040503050406030204" pitchFamily="18" charset="0"/>
                          </a:rPr>
                          <m:t> </m:t>
                        </m:r>
                        <m:r>
                          <a:rPr lang="en-US" b="0" i="1" smtClean="0">
                            <a:latin typeface="Cambria Math" panose="02040503050406030204" pitchFamily="18" charset="0"/>
                          </a:rPr>
                          <m:t>𝐸𝑛𝑒𝑟𝑔𝑦</m:t>
                        </m:r>
                      </m:num>
                      <m:den>
                        <m:r>
                          <a:rPr lang="en-US" b="0" i="1" smtClean="0">
                            <a:latin typeface="Cambria Math" panose="02040503050406030204" pitchFamily="18" charset="0"/>
                          </a:rPr>
                          <m:t>𝑇𝑜𝑡𝑎𝑙</m:t>
                        </m:r>
                        <m:r>
                          <a:rPr lang="en-US" b="0" i="1" smtClean="0">
                            <a:latin typeface="Cambria Math" panose="02040503050406030204" pitchFamily="18" charset="0"/>
                          </a:rPr>
                          <m:t> </m:t>
                        </m:r>
                        <m:r>
                          <a:rPr lang="en-US" b="0" i="1" smtClean="0">
                            <a:latin typeface="Cambria Math" panose="02040503050406030204" pitchFamily="18" charset="0"/>
                          </a:rPr>
                          <m:t>𝑛𝑢𝑚𝑏𝑒𝑟</m:t>
                        </m:r>
                        <m:r>
                          <a:rPr lang="en-US" b="0" i="1" smtClean="0">
                            <a:latin typeface="Cambria Math" panose="02040503050406030204" pitchFamily="18" charset="0"/>
                          </a:rPr>
                          <m:t> </m:t>
                        </m:r>
                        <m:r>
                          <a:rPr lang="en-US" b="0" i="1" smtClean="0">
                            <a:latin typeface="Cambria Math" panose="02040503050406030204" pitchFamily="18" charset="0"/>
                          </a:rPr>
                          <m:t>𝑜𝑓</m:t>
                        </m:r>
                        <m:r>
                          <a:rPr lang="en-US" b="0" i="1" smtClean="0">
                            <a:latin typeface="Cambria Math" panose="02040503050406030204" pitchFamily="18" charset="0"/>
                          </a:rPr>
                          <m:t> </m:t>
                        </m:r>
                        <m:r>
                          <a:rPr lang="en-US" b="0" i="1" smtClean="0">
                            <a:latin typeface="Cambria Math" panose="02040503050406030204" pitchFamily="18" charset="0"/>
                          </a:rPr>
                          <m:t>𝑁𝑢𝑐𝑙𝑒𝑜𝑛𝑠</m:t>
                        </m:r>
                        <m:r>
                          <a:rPr lang="en-US" b="0" i="1" smtClean="0">
                            <a:latin typeface="Cambria Math" panose="02040503050406030204" pitchFamily="18" charset="0"/>
                          </a:rPr>
                          <m:t> </m:t>
                        </m:r>
                        <m:r>
                          <a:rPr lang="en-US" b="0" i="1" smtClean="0">
                            <a:latin typeface="Cambria Math" panose="02040503050406030204" pitchFamily="18" charset="0"/>
                          </a:rPr>
                          <m:t>𝑖𝑛</m:t>
                        </m:r>
                        <m:r>
                          <a:rPr lang="en-US" b="0" i="1" smtClean="0">
                            <a:latin typeface="Cambria Math" panose="02040503050406030204" pitchFamily="18" charset="0"/>
                          </a:rPr>
                          <m:t> </m:t>
                        </m:r>
                        <m:r>
                          <a:rPr lang="en-US" b="0" i="1" smtClean="0">
                            <a:latin typeface="Cambria Math" panose="02040503050406030204" pitchFamily="18" charset="0"/>
                          </a:rPr>
                          <m:t>𝑡h𝑒</m:t>
                        </m:r>
                        <m:r>
                          <a:rPr lang="en-US" b="0" i="1" smtClean="0">
                            <a:latin typeface="Cambria Math" panose="02040503050406030204" pitchFamily="18" charset="0"/>
                          </a:rPr>
                          <m:t> </m:t>
                        </m:r>
                        <m:r>
                          <a:rPr lang="en-US" b="0" i="1" smtClean="0">
                            <a:latin typeface="Cambria Math" panose="02040503050406030204" pitchFamily="18" charset="0"/>
                          </a:rPr>
                          <m:t>𝑛𝑢𝑐𝑙𝑒𝑖</m:t>
                        </m:r>
                      </m:den>
                    </m:f>
                  </m:oMath>
                </a14:m>
                <a:endParaRPr lang="en-US" dirty="0"/>
              </a:p>
              <a:p>
                <a:pPr marL="0" indent="0">
                  <a:buNone/>
                </a:pPr>
                <a:r>
                  <a:rPr lang="en-US" dirty="0"/>
                  <a:t>                                                    </a:t>
                </a:r>
              </a:p>
              <a:p>
                <a:pPr marL="0" indent="0">
                  <a:buNone/>
                </a:pPr>
                <a:r>
                  <a:rPr lang="en-US" dirty="0"/>
                  <a:t>                                                    =</a:t>
                </a:r>
              </a:p>
              <a:p>
                <a:pPr marL="0" indent="0">
                  <a:buNone/>
                </a:pPr>
                <a:r>
                  <a:rPr lang="en-US" dirty="0"/>
                  <a:t>Binding energy per nucleon of a nucleus determines the stability of the nucleus. If B.E. per nucleon of a nucleus is less, nucleus is less stable, whereas the nucleus is more stable if its B.E. per nucleon is higher.</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714279" y="1416676"/>
                <a:ext cx="10515600" cy="5172411"/>
              </a:xfrm>
              <a:blipFill rotWithShape="0">
                <a:blip r:embed="rId4"/>
                <a:stretch>
                  <a:fillRect l="-464" t="-5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p:cNvSpPr txBox="1"/>
              <p:nvPr/>
            </p:nvSpPr>
            <p:spPr>
              <a:xfrm>
                <a:off x="5640946" y="2975019"/>
                <a:ext cx="2662267" cy="56105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m:rPr>
                              <m:nor/>
                            </m:rPr>
                            <a:rPr lang="en-US" dirty="0"/>
                            <m:t>[</m:t>
                          </m:r>
                          <m:r>
                            <m:rPr>
                              <m:nor/>
                            </m:rPr>
                            <a:rPr lang="en-US" dirty="0"/>
                            <m:t>Z</m:t>
                          </m:r>
                          <m:sSub>
                            <m:sSubPr>
                              <m:ctrlPr>
                                <a:rPr lang="en-US" i="1">
                                  <a:latin typeface="Cambria Math" panose="02040503050406030204" pitchFamily="18" charset="0"/>
                                </a:rPr>
                              </m:ctrlPr>
                            </m:sSubPr>
                            <m:e>
                              <m:r>
                                <a:rPr lang="en-US" i="1">
                                  <a:latin typeface="Cambria Math" panose="02040503050406030204" pitchFamily="18" charset="0"/>
                                </a:rPr>
                                <m:t>𝑀</m:t>
                              </m:r>
                            </m:e>
                            <m:sub>
                              <m:r>
                                <a:rPr lang="en-US" i="1">
                                  <a:latin typeface="Cambria Math" panose="02040503050406030204" pitchFamily="18" charset="0"/>
                                </a:rPr>
                                <m:t>𝑝</m:t>
                              </m:r>
                            </m:sub>
                          </m:sSub>
                          <m:r>
                            <m:rPr>
                              <m:nor/>
                            </m:rPr>
                            <a:rPr lang="en-US" dirty="0"/>
                            <m:t>+(</m:t>
                          </m:r>
                          <m:r>
                            <m:rPr>
                              <m:nor/>
                            </m:rPr>
                            <a:rPr lang="en-US" dirty="0"/>
                            <m:t>A</m:t>
                          </m:r>
                          <m:r>
                            <m:rPr>
                              <m:nor/>
                            </m:rPr>
                            <a:rPr lang="en-US" dirty="0"/>
                            <m:t>−</m:t>
                          </m:r>
                          <m:r>
                            <m:rPr>
                              <m:nor/>
                            </m:rPr>
                            <a:rPr lang="en-US" dirty="0"/>
                            <m:t>Z</m:t>
                          </m:r>
                          <m:r>
                            <m:rPr>
                              <m:nor/>
                            </m:rPr>
                            <a:rPr lang="en-US" dirty="0"/>
                            <m:t>)</m:t>
                          </m:r>
                          <m:sSub>
                            <m:sSubPr>
                              <m:ctrlPr>
                                <a:rPr lang="en-US" i="1">
                                  <a:latin typeface="Cambria Math" panose="02040503050406030204" pitchFamily="18" charset="0"/>
                                </a:rPr>
                              </m:ctrlPr>
                            </m:sSubPr>
                            <m:e>
                              <m:r>
                                <a:rPr lang="en-US" i="1">
                                  <a:latin typeface="Cambria Math" panose="02040503050406030204" pitchFamily="18" charset="0"/>
                                </a:rPr>
                                <m:t>𝑀</m:t>
                              </m:r>
                            </m:e>
                            <m:sub>
                              <m:r>
                                <a:rPr lang="en-US" i="1">
                                  <a:latin typeface="Cambria Math" panose="02040503050406030204" pitchFamily="18" charset="0"/>
                                </a:rPr>
                                <m:t>𝑛</m:t>
                              </m:r>
                              <m:r>
                                <a:rPr lang="en-US" i="1">
                                  <a:latin typeface="Cambria Math" panose="02040503050406030204" pitchFamily="18" charset="0"/>
                                </a:rPr>
                                <m:t>−</m:t>
                              </m:r>
                            </m:sub>
                          </m:sSub>
                          <m:sSub>
                            <m:sSubPr>
                              <m:ctrlPr>
                                <a:rPr lang="en-US" i="1">
                                  <a:latin typeface="Cambria Math" panose="02040503050406030204" pitchFamily="18" charset="0"/>
                                </a:rPr>
                              </m:ctrlPr>
                            </m:sSubPr>
                            <m:e>
                              <m:r>
                                <a:rPr lang="en-US" i="1">
                                  <a:latin typeface="Cambria Math" panose="02040503050406030204" pitchFamily="18" charset="0"/>
                                </a:rPr>
                                <m:t>𝑀</m:t>
                              </m:r>
                            </m:e>
                            <m:sub>
                              <m:r>
                                <a:rPr lang="en-US" i="1">
                                  <a:latin typeface="Cambria Math" panose="02040503050406030204" pitchFamily="18" charset="0"/>
                                </a:rPr>
                                <m:t>𝑛𝑢𝑐𝑙𝑒𝑢𝑠</m:t>
                              </m:r>
                            </m:sub>
                          </m:sSub>
                          <m:r>
                            <m:rPr>
                              <m:nor/>
                            </m:rPr>
                            <a:rPr lang="en-US" dirty="0"/>
                            <m:t>]</m:t>
                          </m:r>
                          <m:sSup>
                            <m:sSupPr>
                              <m:ctrlPr>
                                <a:rPr lang="en-US" i="1" dirty="0">
                                  <a:latin typeface="Cambria Math" panose="02040503050406030204" pitchFamily="18" charset="0"/>
                                </a:rPr>
                              </m:ctrlPr>
                            </m:sSupPr>
                            <m:e>
                              <m:r>
                                <a:rPr lang="en-US" i="1" dirty="0">
                                  <a:latin typeface="Cambria Math" panose="02040503050406030204" pitchFamily="18" charset="0"/>
                                </a:rPr>
                                <m:t>𝑐</m:t>
                              </m:r>
                            </m:e>
                            <m:sup>
                              <m:r>
                                <a:rPr lang="en-US" i="1" dirty="0">
                                  <a:latin typeface="Cambria Math" panose="02040503050406030204" pitchFamily="18" charset="0"/>
                                </a:rPr>
                                <m:t>2</m:t>
                              </m:r>
                            </m:sup>
                          </m:sSup>
                        </m:num>
                        <m:den>
                          <m:r>
                            <a:rPr lang="en-US" b="0" i="1" smtClean="0">
                              <a:latin typeface="Cambria Math" panose="02040503050406030204" pitchFamily="18" charset="0"/>
                            </a:rPr>
                            <m:t>𝐴</m:t>
                          </m:r>
                        </m:den>
                      </m:f>
                    </m:oMath>
                  </m:oMathPara>
                </a14:m>
                <a:endParaRPr lang="en-US" dirty="0"/>
              </a:p>
            </p:txBody>
          </p:sp>
        </mc:Choice>
        <mc:Fallback xmlns="">
          <p:sp>
            <p:nvSpPr>
              <p:cNvPr id="4" name="TextBox 3"/>
              <p:cNvSpPr txBox="1">
                <a:spLocks noRot="1" noChangeAspect="1" noMove="1" noResize="1" noEditPoints="1" noAdjustHandles="1" noChangeArrowheads="1" noChangeShapeType="1" noTextEdit="1"/>
              </p:cNvSpPr>
              <p:nvPr/>
            </p:nvSpPr>
            <p:spPr>
              <a:xfrm>
                <a:off x="5640946" y="2975019"/>
                <a:ext cx="2662267" cy="561051"/>
              </a:xfrm>
              <a:prstGeom prst="rect">
                <a:avLst/>
              </a:prstGeom>
              <a:blipFill rotWithShape="0">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777401229"/>
      </p:ext>
    </p:extLst>
  </p:cSld>
  <p:clrMapOvr>
    <a:masterClrMapping/>
  </p:clrMapOvr>
  <mc:AlternateContent xmlns:mc="http://schemas.openxmlformats.org/markup-compatibility/2006" xmlns:p14="http://schemas.microsoft.com/office/powerpoint/2010/main">
    <mc:Choice Requires="p14">
      <p:transition spd="slow" p14:dur="2000" advTm="40681"/>
    </mc:Choice>
    <mc:Fallback xmlns="">
      <p:transition spd="slow" advTm="40681"/>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75680" y="1390918"/>
            <a:ext cx="9388028" cy="5061397"/>
          </a:xfrm>
        </p:spPr>
      </p:pic>
      <p:sp>
        <p:nvSpPr>
          <p:cNvPr id="2" name="TextBox 1"/>
          <p:cNvSpPr txBox="1"/>
          <p:nvPr/>
        </p:nvSpPr>
        <p:spPr>
          <a:xfrm>
            <a:off x="1442434" y="618186"/>
            <a:ext cx="6514604" cy="400110"/>
          </a:xfrm>
          <a:prstGeom prst="rect">
            <a:avLst/>
          </a:prstGeom>
          <a:noFill/>
        </p:spPr>
        <p:txBody>
          <a:bodyPr wrap="none" rtlCol="0">
            <a:spAutoFit/>
          </a:bodyPr>
          <a:lstStyle/>
          <a:p>
            <a:r>
              <a:rPr lang="en-US" sz="2000" b="1" u="sng" dirty="0"/>
              <a:t>Variation of Binding Energy per Nucleon with Mass Number</a:t>
            </a:r>
          </a:p>
        </p:txBody>
      </p:sp>
    </p:spTree>
    <p:extLst>
      <p:ext uri="{BB962C8B-B14F-4D97-AF65-F5344CB8AC3E}">
        <p14:creationId xmlns:p14="http://schemas.microsoft.com/office/powerpoint/2010/main" val="1066525888"/>
      </p:ext>
    </p:extLst>
  </p:cSld>
  <p:clrMapOvr>
    <a:masterClrMapping/>
  </p:clrMapOvr>
  <mc:AlternateContent xmlns:mc="http://schemas.openxmlformats.org/markup-compatibility/2006" xmlns:p14="http://schemas.microsoft.com/office/powerpoint/2010/main">
    <mc:Choice Requires="p14">
      <p:transition spd="slow" p14:dur="2000" advTm="113777"/>
    </mc:Choice>
    <mc:Fallback xmlns="">
      <p:transition spd="slow" advTm="113777"/>
    </mc:Fallback>
  </mc:AlternateContent>
  <p:extLst>
    <p:ext uri="{3A86A75C-4F4B-4683-9AE1-C65F6400EC91}">
      <p14:laserTraceLst xmlns:p14="http://schemas.microsoft.com/office/powerpoint/2010/main">
        <p14:tracePtLst>
          <p14:tracePt t="38294" x="679450" y="4894263"/>
          <p14:tracePt t="38539" x="687388" y="4884738"/>
          <p14:tracePt t="38551" x="714375" y="4857750"/>
          <p14:tracePt t="38564" x="785813" y="4803775"/>
          <p14:tracePt t="38576" x="982663" y="4687888"/>
          <p14:tracePt t="38592" x="1258888" y="4465638"/>
          <p14:tracePt t="38609" x="1509713" y="4259263"/>
          <p14:tracePt t="38625" x="2017713" y="4037013"/>
          <p14:tracePt t="38642" x="2152650" y="3965575"/>
          <p14:tracePt t="38660" x="2322513" y="3848100"/>
          <p14:tracePt t="38675" x="2393950" y="3786188"/>
          <p14:tracePt t="38692" x="2465388" y="3714750"/>
          <p14:tracePt t="38709" x="2554288" y="3616325"/>
          <p14:tracePt t="38725" x="2581275" y="3571875"/>
          <p14:tracePt t="38742" x="2616200" y="3536950"/>
          <p14:tracePt t="38759" x="2679700" y="3465513"/>
          <p14:tracePt t="38776" x="2724150" y="3419475"/>
          <p14:tracePt t="38792" x="2786063" y="3330575"/>
          <p14:tracePt t="38809" x="2946400" y="3143250"/>
          <p14:tracePt t="38825" x="3009900" y="3071813"/>
          <p14:tracePt t="38843" x="3081338" y="3009900"/>
          <p14:tracePt t="38859" x="3098800" y="2982913"/>
          <p14:tracePt t="38875" x="3125788" y="2955925"/>
          <p14:tracePt t="38892" x="3179763" y="2768600"/>
          <p14:tracePt t="39038" x="3179763" y="2759075"/>
          <p14:tracePt t="39061" x="3179763" y="2714625"/>
          <p14:tracePt t="39074" x="3170238" y="2679700"/>
          <p14:tracePt t="39086" x="3160713" y="2652713"/>
          <p14:tracePt t="39099" x="3152775" y="2633663"/>
          <p14:tracePt t="39111" x="3152775" y="2625725"/>
          <p14:tracePt t="39125" x="3133725" y="2625725"/>
          <p14:tracePt t="39147" x="3116263" y="2625725"/>
          <p14:tracePt t="39160" x="3098800" y="2625725"/>
          <p14:tracePt t="39175" x="3081338" y="2625725"/>
          <p14:tracePt t="39192" x="3054350" y="2625725"/>
          <p14:tracePt t="39209" x="3000375" y="2625725"/>
          <p14:tracePt t="39225" x="2982913" y="2616200"/>
          <p14:tracePt t="39243" x="2946400" y="2598738"/>
          <p14:tracePt t="39259" x="2928938" y="2598738"/>
          <p14:tracePt t="39276" x="2901950" y="2589213"/>
          <p14:tracePt t="39292" x="2867025" y="2589213"/>
          <p14:tracePt t="39309" x="2840038" y="2589213"/>
          <p14:tracePt t="39325" x="2813050" y="2589213"/>
          <p14:tracePt t="39342" x="2776538" y="2589213"/>
          <p14:tracePt t="39359" x="2768600" y="2589213"/>
          <p14:tracePt t="39377" x="2741613" y="2589213"/>
          <p14:tracePt t="39392" x="2732088" y="2589213"/>
          <p14:tracePt t="39409" x="2724150" y="2589213"/>
          <p14:tracePt t="39451" x="2724150" y="2598738"/>
          <p14:tracePt t="39462" x="2724150" y="2608263"/>
          <p14:tracePt t="39476" x="2724150" y="2633663"/>
          <p14:tracePt t="39492" x="2724150" y="2652713"/>
          <p14:tracePt t="39510" x="2724150" y="2687638"/>
          <p14:tracePt t="39525" x="2724150" y="2705100"/>
          <p14:tracePt t="39542" x="2724150" y="2714625"/>
          <p14:tracePt t="39560" x="2724150" y="2724150"/>
          <p14:tracePt t="39575" x="2724150" y="2732088"/>
          <p14:tracePt t="39620" x="2714625" y="2732088"/>
          <p14:tracePt t="39646" x="2714625" y="2714625"/>
          <p14:tracePt t="39657" x="2714625" y="2652713"/>
          <p14:tracePt t="39669" x="2714625" y="2581275"/>
          <p14:tracePt t="39681" x="2714625" y="2517775"/>
          <p14:tracePt t="39695" x="2714625" y="2446338"/>
          <p14:tracePt t="39709" x="2732088" y="2357438"/>
          <p14:tracePt t="39725" x="2751138" y="2241550"/>
          <p14:tracePt t="39742" x="2813050" y="2036763"/>
          <p14:tracePt t="39759" x="2830513" y="1990725"/>
          <p14:tracePt t="39776" x="2840038" y="1965325"/>
          <p14:tracePt t="39792" x="2830513" y="1965325"/>
          <p14:tracePt t="39827" x="2822575" y="1965325"/>
          <p14:tracePt t="39842" x="2813050" y="1973263"/>
          <p14:tracePt t="39859" x="2803525" y="1982788"/>
          <p14:tracePt t="39876" x="2803525" y="2027238"/>
          <p14:tracePt t="39892" x="2803525" y="2054225"/>
          <p14:tracePt t="39909" x="2803525" y="2089150"/>
          <p14:tracePt t="39925" x="2795588" y="2152650"/>
          <p14:tracePt t="39942" x="2795588" y="2170113"/>
          <p14:tracePt t="39959" x="2795588" y="2179638"/>
          <p14:tracePt t="39975" x="2795588" y="2205038"/>
          <p14:tracePt t="39992" x="2795588" y="2214563"/>
          <p14:tracePt t="40009" x="2795588" y="2241550"/>
          <p14:tracePt t="40025" x="2795588" y="2259013"/>
          <p14:tracePt t="40042" x="2795588" y="2312988"/>
          <p14:tracePt t="40059" x="2795588" y="2465388"/>
          <p14:tracePt t="40075" x="2795588" y="2500313"/>
          <p14:tracePt t="40093" x="2795588" y="2571750"/>
          <p14:tracePt t="40109" x="2795588" y="2589213"/>
          <p14:tracePt t="40125" x="2795588" y="2608263"/>
          <p14:tracePt t="40143" x="2786063" y="2660650"/>
          <p14:tracePt t="40159" x="2776538" y="2679700"/>
          <p14:tracePt t="40176" x="2776538" y="2697163"/>
          <p14:tracePt t="40192" x="2776538" y="2741613"/>
          <p14:tracePt t="40209" x="2776538" y="2751138"/>
          <p14:tracePt t="40225" x="2776538" y="2768600"/>
          <p14:tracePt t="40242" x="2768600" y="2803525"/>
          <p14:tracePt t="40259" x="2768600" y="2822575"/>
          <p14:tracePt t="40276" x="2768600" y="2884488"/>
          <p14:tracePt t="40292" x="2759075" y="2919413"/>
          <p14:tracePt t="40309" x="2759075" y="2946400"/>
          <p14:tracePt t="40326" x="2759075" y="2973388"/>
          <p14:tracePt t="40342" x="2759075" y="2982913"/>
          <p14:tracePt t="40359" x="2759075" y="2990850"/>
          <p14:tracePt t="40435" x="2759075" y="3000375"/>
          <p14:tracePt t="40544" x="2759075" y="3009900"/>
          <p14:tracePt t="40581" x="2759075" y="3027363"/>
          <p14:tracePt t="40592" x="2759075" y="3036888"/>
          <p14:tracePt t="40605" x="2759075" y="3044825"/>
          <p14:tracePt t="40618" x="2759075" y="3062288"/>
          <p14:tracePt t="40629" x="2759075" y="3081338"/>
          <p14:tracePt t="40642" x="2759075" y="3098800"/>
          <p14:tracePt t="40666" x="2759075" y="3108325"/>
          <p14:tracePt t="40714" x="2759075" y="3089275"/>
          <p14:tracePt t="40727" x="2759075" y="3081338"/>
          <p14:tracePt t="40738" x="2759075" y="3062288"/>
          <p14:tracePt t="40751" x="2759075" y="3054350"/>
          <p14:tracePt t="40762" x="2759075" y="3036888"/>
          <p14:tracePt t="40776" x="2759075" y="3009900"/>
          <p14:tracePt t="40792" x="2759075" y="2982913"/>
          <p14:tracePt t="40809" x="2759075" y="2955925"/>
          <p14:tracePt t="40826" x="2759075" y="2919413"/>
          <p14:tracePt t="40842" x="2759075" y="2901950"/>
          <p14:tracePt t="40860" x="2768600" y="2857500"/>
          <p14:tracePt t="40875" x="2786063" y="2813050"/>
          <p14:tracePt t="40892" x="2813050" y="2751138"/>
          <p14:tracePt t="40909" x="2894013" y="2554288"/>
          <p14:tracePt t="40925" x="2928938" y="2473325"/>
          <p14:tracePt t="40942" x="2955925" y="2419350"/>
          <p14:tracePt t="40959" x="2973388" y="2384425"/>
          <p14:tracePt t="40975" x="2973388" y="2374900"/>
          <p14:tracePt t="41054" x="2965450" y="2374900"/>
          <p14:tracePt t="41067" x="2955925" y="2374900"/>
          <p14:tracePt t="41090" x="2946400" y="2374900"/>
          <p14:tracePt t="41115" x="2938463" y="2374900"/>
          <p14:tracePt t="41128" x="2938463" y="2384425"/>
          <p14:tracePt t="41139" x="2928938" y="2384425"/>
          <p14:tracePt t="41164" x="2928938" y="2393950"/>
          <p14:tracePt t="41176" x="2928938" y="2411413"/>
          <p14:tracePt t="41189" x="2919413" y="2438400"/>
          <p14:tracePt t="41200" x="2919413" y="2465388"/>
          <p14:tracePt t="41212" x="2911475" y="2490788"/>
          <p14:tracePt t="41226" x="2901950" y="2517775"/>
          <p14:tracePt t="41243" x="2901950" y="2536825"/>
          <p14:tracePt t="41260" x="2894013" y="2554288"/>
          <p14:tracePt t="41276" x="2884488" y="2562225"/>
          <p14:tracePt t="41292" x="2874963" y="2562225"/>
          <p14:tracePt t="41309" x="2867025" y="2571750"/>
          <p14:tracePt t="41359" x="2857500" y="2571750"/>
          <p14:tracePt t="41395" x="2847975" y="2571750"/>
          <p14:tracePt t="41420" x="2840038" y="2571750"/>
          <p14:tracePt t="41431" x="2830513" y="2581275"/>
          <p14:tracePt t="41445" x="2813050" y="2581275"/>
          <p14:tracePt t="41456" x="2803525" y="2581275"/>
          <p14:tracePt t="41468" x="2786063" y="2589213"/>
          <p14:tracePt t="41480" x="2776538" y="2589213"/>
          <p14:tracePt t="41493" x="2759075" y="2589213"/>
          <p14:tracePt t="41509" x="2751138" y="2589213"/>
          <p14:tracePt t="41526" x="2741613" y="2589213"/>
          <p14:tracePt t="41543" x="2732088" y="2589213"/>
          <p14:tracePt t="41601" x="2724150" y="2589213"/>
          <p14:tracePt t="41699" x="2724150" y="2581275"/>
          <p14:tracePt t="41881" x="2687638" y="2581275"/>
          <p14:tracePt t="41894" x="2660650" y="2581275"/>
          <p14:tracePt t="41906" x="2633663" y="2571750"/>
          <p14:tracePt t="41918" x="2616200" y="2562225"/>
          <p14:tracePt t="41930" x="2598738" y="2554288"/>
          <p14:tracePt t="41943" x="2571750" y="2554288"/>
          <p14:tracePt t="41959" x="2536825" y="2554288"/>
          <p14:tracePt t="41976" x="2482850" y="2554288"/>
          <p14:tracePt t="41992" x="2411413" y="2589213"/>
          <p14:tracePt t="42009" x="2393950" y="2616200"/>
          <p14:tracePt t="42026" x="2384425" y="2705100"/>
          <p14:tracePt t="42043" x="2393950" y="2741613"/>
          <p14:tracePt t="42059" x="2428875" y="2786063"/>
          <p14:tracePt t="42076" x="2482850" y="2822575"/>
          <p14:tracePt t="42093" x="2517775" y="2830513"/>
          <p14:tracePt t="42109" x="2544763" y="2840038"/>
          <p14:tracePt t="42126" x="2581275" y="2840038"/>
          <p14:tracePt t="42143" x="2589213" y="2840038"/>
          <p14:tracePt t="42160" x="2625725" y="2840038"/>
          <p14:tracePt t="42176" x="2652713" y="2840038"/>
          <p14:tracePt t="42192" x="2679700" y="2830513"/>
          <p14:tracePt t="42209" x="2776538" y="2803525"/>
          <p14:tracePt t="42226" x="2822575" y="2759075"/>
          <p14:tracePt t="42243" x="2857500" y="2705100"/>
          <p14:tracePt t="42259" x="2911475" y="2598738"/>
          <p14:tracePt t="42276" x="2928938" y="2554288"/>
          <p14:tracePt t="42294" x="2946400" y="2509838"/>
          <p14:tracePt t="42309" x="2955925" y="2490788"/>
          <p14:tracePt t="42326" x="2955925" y="2473325"/>
          <p14:tracePt t="42343" x="2955925" y="2455863"/>
          <p14:tracePt t="42376" x="2955925" y="2446338"/>
          <p14:tracePt t="42392" x="2955925" y="2438400"/>
          <p14:tracePt t="42409" x="2955925" y="2419350"/>
          <p14:tracePt t="42427" x="2982913" y="2339975"/>
          <p14:tracePt t="42442" x="3000375" y="2295525"/>
          <p14:tracePt t="42459" x="3027363" y="2259013"/>
          <p14:tracePt t="42476" x="3044825" y="2224088"/>
          <p14:tracePt t="42492" x="3054350" y="2214563"/>
          <p14:tracePt t="42526" x="3036888" y="2214563"/>
          <p14:tracePt t="42543" x="3017838" y="2214563"/>
          <p14:tracePt t="42560" x="3000375" y="2214563"/>
          <p14:tracePt t="42576" x="2982913" y="2205038"/>
          <p14:tracePt t="42592" x="2965450" y="2205038"/>
          <p14:tracePt t="42610" x="2946400" y="2197100"/>
          <p14:tracePt t="42642" x="2946400" y="2187575"/>
          <p14:tracePt t="42659" x="2938463" y="2179638"/>
          <p14:tracePt t="42682" x="2938463" y="2170113"/>
          <p14:tracePt t="42696" x="2928938" y="2160588"/>
          <p14:tracePt t="42709" x="2928938" y="2152650"/>
          <p14:tracePt t="42726" x="2919413" y="2133600"/>
          <p14:tracePt t="42744" x="2884488" y="2089150"/>
          <p14:tracePt t="42759" x="2867025" y="2071688"/>
          <p14:tracePt t="42776" x="2840038" y="2054225"/>
          <p14:tracePt t="42792" x="2786063" y="2017713"/>
          <p14:tracePt t="42809" x="2768600" y="2009775"/>
          <p14:tracePt t="42826" x="2759075" y="2009775"/>
          <p14:tracePt t="42842" x="2724150" y="2009775"/>
          <p14:tracePt t="42859" x="2714625" y="2009775"/>
          <p14:tracePt t="42877" x="2679700" y="2009775"/>
          <p14:tracePt t="42892" x="2670175" y="2009775"/>
          <p14:tracePt t="42909" x="2652713" y="2009775"/>
          <p14:tracePt t="42926" x="2608263" y="2017713"/>
          <p14:tracePt t="42942" x="2589213" y="2027238"/>
          <p14:tracePt t="42959" x="2581275" y="2044700"/>
          <p14:tracePt t="42976" x="2554288" y="2081213"/>
          <p14:tracePt t="42993" x="2536825" y="2098675"/>
          <p14:tracePt t="43010" x="2517775" y="2143125"/>
          <p14:tracePt t="43026" x="2509838" y="2152650"/>
          <p14:tracePt t="43043" x="2509838" y="2170113"/>
          <p14:tracePt t="43059" x="2500313" y="2197100"/>
          <p14:tracePt t="43076" x="2500313" y="2205038"/>
          <p14:tracePt t="43093" x="2500313" y="2214563"/>
          <p14:tracePt t="43109" x="2500313" y="2224088"/>
          <p14:tracePt t="43126" x="2500313" y="2232025"/>
          <p14:tracePt t="43143" x="2500313" y="2241550"/>
          <p14:tracePt t="43159" x="2517775" y="2268538"/>
          <p14:tracePt t="43176" x="2527300" y="2303463"/>
          <p14:tracePt t="43193" x="2571750" y="2438400"/>
          <p14:tracePt t="43209" x="2589213" y="2465388"/>
          <p14:tracePt t="43226" x="2608263" y="2500313"/>
          <p14:tracePt t="43243" x="2660650" y="2509838"/>
          <p14:tracePt t="43259" x="2679700" y="2509838"/>
          <p14:tracePt t="43277" x="2705100" y="2500313"/>
          <p14:tracePt t="43293" x="2724150" y="2473325"/>
          <p14:tracePt t="43309" x="2732088" y="2455863"/>
          <p14:tracePt t="43326" x="2776538" y="2428875"/>
          <p14:tracePt t="43343" x="2803525" y="2411413"/>
          <p14:tracePt t="43359" x="2840038" y="2411413"/>
          <p14:tracePt t="43376" x="2928938" y="2411413"/>
          <p14:tracePt t="43393" x="2955925" y="2419350"/>
          <p14:tracePt t="43409" x="2973388" y="2428875"/>
          <p14:tracePt t="43426" x="3000375" y="2438400"/>
          <p14:tracePt t="43443" x="3009900" y="2438400"/>
          <p14:tracePt t="43460" x="3027363" y="2419350"/>
          <p14:tracePt t="43476" x="3027363" y="2393950"/>
          <p14:tracePt t="43492" x="3036888" y="2347913"/>
          <p14:tracePt t="43509" x="3071813" y="2295525"/>
          <p14:tracePt t="43526" x="3081338" y="2259013"/>
          <p14:tracePt t="43543" x="3108325" y="2251075"/>
          <p14:tracePt t="43559" x="3133725" y="2224088"/>
          <p14:tracePt t="43576" x="3160713" y="2205038"/>
          <p14:tracePt t="43594" x="3232150" y="2170113"/>
          <p14:tracePt t="43609" x="3259138" y="2133600"/>
          <p14:tracePt t="43626" x="3286125" y="2108200"/>
          <p14:tracePt t="43643" x="3303588" y="2054225"/>
          <p14:tracePt t="43659" x="3303588" y="2027238"/>
          <p14:tracePt t="43676" x="3303588" y="2017713"/>
          <p14:tracePt t="43693" x="3276600" y="1982788"/>
          <p14:tracePt t="43709" x="3241675" y="1973263"/>
          <p14:tracePt t="43727" x="3187700" y="1955800"/>
          <p14:tracePt t="43743" x="3170238" y="1946275"/>
          <p14:tracePt t="43759" x="3143250" y="1946275"/>
          <p14:tracePt t="43776" x="3125788" y="1928813"/>
          <p14:tracePt t="43792" x="3116263" y="1911350"/>
          <p14:tracePt t="43809" x="3108325" y="1901825"/>
          <p14:tracePt t="43826" x="3081338" y="1857375"/>
          <p14:tracePt t="43842" x="3081338" y="1822450"/>
          <p14:tracePt t="43859" x="3062288" y="1785938"/>
          <p14:tracePt t="43876" x="3036888" y="1704975"/>
          <p14:tracePt t="43893" x="3009900" y="1660525"/>
          <p14:tracePt t="43910" x="2946400" y="1589088"/>
          <p14:tracePt t="43926" x="2901950" y="1562100"/>
          <p14:tracePt t="43943" x="2874963" y="1544638"/>
          <p14:tracePt t="43959" x="2813050" y="1536700"/>
          <p14:tracePt t="43976" x="2786063" y="1544638"/>
          <p14:tracePt t="43993" x="2768600" y="1562100"/>
          <p14:tracePt t="44009" x="2741613" y="1608138"/>
          <p14:tracePt t="44026" x="2732088" y="1625600"/>
          <p14:tracePt t="44044" x="2705100" y="1697038"/>
          <p14:tracePt t="44059" x="2687638" y="1768475"/>
          <p14:tracePt t="44076" x="2670175" y="1830388"/>
          <p14:tracePt t="44092" x="2633663" y="1901825"/>
          <p14:tracePt t="44109" x="2625725" y="1911350"/>
          <p14:tracePt t="44126" x="2608263" y="1928813"/>
          <p14:tracePt t="44142" x="2598738" y="1946275"/>
          <p14:tracePt t="44159" x="2598738" y="1955800"/>
          <p14:tracePt t="44177" x="2598738" y="1965325"/>
          <p14:tracePt t="44192" x="2598738" y="1973263"/>
          <p14:tracePt t="44209" x="2608263" y="1973263"/>
          <p14:tracePt t="44226" x="2633663" y="1990725"/>
          <p14:tracePt t="44243" x="2633663" y="2027238"/>
          <p14:tracePt t="44259" x="2643188" y="2116138"/>
          <p14:tracePt t="44276" x="2679700" y="2259013"/>
          <p14:tracePt t="44292" x="2697163" y="2322513"/>
          <p14:tracePt t="44309" x="2697163" y="2347913"/>
          <p14:tracePt t="44326" x="2724150" y="2384425"/>
          <p14:tracePt t="44343" x="2741613" y="2384425"/>
          <p14:tracePt t="44359" x="2768600" y="2366963"/>
          <p14:tracePt t="44376" x="2786063" y="2357438"/>
          <p14:tracePt t="44392" x="2813050" y="2339975"/>
          <p14:tracePt t="44409" x="2894013" y="2303463"/>
          <p14:tracePt t="44426" x="2928938" y="2295525"/>
          <p14:tracePt t="44443" x="2955925" y="2286000"/>
          <p14:tracePt t="44459" x="2990850" y="2286000"/>
          <p14:tracePt t="44476" x="3000375" y="2286000"/>
          <p14:tracePt t="44493" x="3017838" y="2286000"/>
          <p14:tracePt t="44509" x="3036888" y="2286000"/>
          <p14:tracePt t="44543" x="3044825" y="2286000"/>
          <p14:tracePt t="44559" x="3054350" y="2286000"/>
          <p14:tracePt t="44577" x="3071813" y="2286000"/>
          <p14:tracePt t="44593" x="3089275" y="2286000"/>
          <p14:tracePt t="44609" x="3116263" y="2286000"/>
          <p14:tracePt t="44627" x="3160713" y="2286000"/>
          <p14:tracePt t="44642" x="3179763" y="2286000"/>
          <p14:tracePt t="44659" x="3187700" y="2286000"/>
          <p14:tracePt t="44676" x="3214688" y="2286000"/>
          <p14:tracePt t="44693" x="3224213" y="2286000"/>
          <p14:tracePt t="44709" x="3241675" y="2286000"/>
          <p14:tracePt t="44726" x="3251200" y="2286000"/>
          <p14:tracePt t="44743" x="3259138" y="2286000"/>
          <p14:tracePt t="44760" x="3276600" y="2286000"/>
          <p14:tracePt t="44776" x="3295650" y="2286000"/>
          <p14:tracePt t="44793" x="3303588" y="2286000"/>
          <p14:tracePt t="44809" x="3322638" y="2286000"/>
          <p14:tracePt t="44843" x="3330575" y="2286000"/>
          <p14:tracePt t="44881" x="3340100" y="2286000"/>
          <p14:tracePt t="48929" x="3348038" y="2286000"/>
          <p14:tracePt t="48941" x="3367088" y="2286000"/>
          <p14:tracePt t="48954" x="3375025" y="2286000"/>
          <p14:tracePt t="48966" x="3402013" y="2286000"/>
          <p14:tracePt t="48978" x="3419475" y="2286000"/>
          <p14:tracePt t="48993" x="3438525" y="2286000"/>
          <p14:tracePt t="49010" x="3455988" y="2286000"/>
          <p14:tracePt t="49027" x="3482975" y="2286000"/>
          <p14:tracePt t="49060" x="3490913" y="2286000"/>
          <p14:tracePt t="49076" x="3500438" y="2286000"/>
          <p14:tracePt t="49093" x="3509963" y="2286000"/>
          <p14:tracePt t="49111" x="3527425" y="2268538"/>
          <p14:tracePt t="49126" x="3536950" y="2259013"/>
          <p14:tracePt t="49143" x="3544888" y="2251075"/>
          <p14:tracePt t="49160" x="3581400" y="2224088"/>
          <p14:tracePt t="49176" x="3598863" y="2205038"/>
          <p14:tracePt t="49194" x="3616325" y="2197100"/>
          <p14:tracePt t="49209" x="3633788" y="2187575"/>
          <p14:tracePt t="49226" x="3643313" y="2179638"/>
          <p14:tracePt t="49244" x="3652838" y="2170113"/>
          <p14:tracePt t="49260" x="3652838" y="2160588"/>
          <p14:tracePt t="49293" x="3660775" y="2152650"/>
          <p14:tracePt t="49326" x="3660775" y="2143125"/>
          <p14:tracePt t="49343" x="3625850" y="2133600"/>
          <p14:tracePt t="49360" x="3598863" y="2125663"/>
          <p14:tracePt t="49378" x="3554413" y="2125663"/>
          <p14:tracePt t="49393" x="3527425" y="2125663"/>
          <p14:tracePt t="49410" x="3509963" y="2125663"/>
          <p14:tracePt t="49427" x="3455988" y="2125663"/>
          <p14:tracePt t="49443" x="3419475" y="2125663"/>
          <p14:tracePt t="49460" x="3402013" y="2125663"/>
          <p14:tracePt t="49476" x="3375025" y="2125663"/>
          <p14:tracePt t="49525" x="3367088" y="2125663"/>
          <p14:tracePt t="49586" x="3357563" y="2116138"/>
          <p14:tracePt t="49621" x="3348038" y="2116138"/>
          <p14:tracePt t="49634" x="3348038" y="2108200"/>
          <p14:tracePt t="49645" x="3340100" y="2108200"/>
          <p14:tracePt t="49658" x="3330575" y="2098675"/>
          <p14:tracePt t="49671" x="3322638" y="2098675"/>
          <p14:tracePt t="49681" x="3303588" y="2089150"/>
          <p14:tracePt t="49696" x="3295650" y="2081213"/>
          <p14:tracePt t="49710" x="3286125" y="2081213"/>
          <p14:tracePt t="49768" x="3286125" y="2089150"/>
          <p14:tracePt t="49791" x="3286125" y="2098675"/>
          <p14:tracePt t="49816" x="3295650" y="2098675"/>
          <p14:tracePt t="49841" x="3303588" y="2098675"/>
          <p14:tracePt t="49900" x="3313113" y="2108200"/>
          <p14:tracePt t="49938" x="3313113" y="2116138"/>
          <p14:tracePt t="50071" x="3322638" y="2116138"/>
          <p14:tracePt t="50108" x="3322638" y="2108200"/>
          <p14:tracePt t="50169" x="3330575" y="2108200"/>
          <p14:tracePt t="50217" x="3330575" y="2098675"/>
          <p14:tracePt t="50229" x="3330575" y="2081213"/>
          <p14:tracePt t="50241" x="3330575" y="2071688"/>
          <p14:tracePt t="50254" x="3330575" y="2062163"/>
          <p14:tracePt t="50447" x="3348038" y="2054225"/>
          <p14:tracePt t="50461" x="3384550" y="2044700"/>
          <p14:tracePt t="50471" x="3419475" y="2036763"/>
          <p14:tracePt t="50485" x="3446463" y="2027238"/>
          <p14:tracePt t="50496" x="3455988" y="2027238"/>
          <p14:tracePt t="50510" x="3473450" y="2017713"/>
          <p14:tracePt t="50526" x="3482975" y="2017713"/>
          <p14:tracePt t="50545" x="3500438" y="2009775"/>
          <p14:tracePt t="50560" x="3517900" y="2009775"/>
          <p14:tracePt t="50581" x="3527425" y="2009775"/>
          <p14:tracePt t="50595" x="3536950" y="2009775"/>
          <p14:tracePt t="50610" x="3554413" y="2009775"/>
          <p14:tracePt t="50626" x="3562350" y="2009775"/>
          <p14:tracePt t="50643" x="3589338" y="2009775"/>
          <p14:tracePt t="50660" x="3598863" y="2009775"/>
          <p14:tracePt t="50676" x="3608388" y="2009775"/>
          <p14:tracePt t="50693" x="3616325" y="2009775"/>
          <p14:tracePt t="50751" x="3625850" y="2009775"/>
          <p14:tracePt t="50764" x="3633788" y="2009775"/>
          <p14:tracePt t="50788" x="3643313" y="2009775"/>
          <p14:tracePt t="50824" x="3652838" y="2009775"/>
          <p14:tracePt t="50861" x="3670300" y="2009775"/>
          <p14:tracePt t="50885" x="3679825" y="2009775"/>
          <p14:tracePt t="50898" x="3687763" y="2009775"/>
          <p14:tracePt t="50910" x="3697288" y="2009775"/>
          <p14:tracePt t="50921" x="3714750" y="2009775"/>
          <p14:tracePt t="52623" x="3724275" y="2009775"/>
          <p14:tracePt t="52634" x="3732213" y="2009775"/>
          <p14:tracePt t="52660" x="3741738" y="2009775"/>
          <p14:tracePt t="52683" x="3768725" y="2009775"/>
          <p14:tracePt t="52697" x="3795713" y="2009775"/>
          <p14:tracePt t="52708" x="3848100" y="2009775"/>
          <p14:tracePt t="52721" x="3902075" y="2027238"/>
          <p14:tracePt t="52732" x="3956050" y="2036763"/>
          <p14:tracePt t="52747" x="3990975" y="2054225"/>
          <p14:tracePt t="52760" x="4027488" y="2062163"/>
          <p14:tracePt t="52777" x="4062413" y="2071688"/>
          <p14:tracePt t="52794" x="4116388" y="2081213"/>
          <p14:tracePt t="52810" x="4133850" y="2081213"/>
          <p14:tracePt t="52827" x="4143375" y="2081213"/>
          <p14:tracePt t="52927" x="4152900" y="2081213"/>
          <p14:tracePt t="52951" x="4160838" y="2081213"/>
          <p14:tracePt t="52963" x="4179888" y="2081213"/>
          <p14:tracePt t="52976" x="4187825" y="2081213"/>
          <p14:tracePt t="52988" x="4197350" y="2081213"/>
          <p14:tracePt t="53001" x="4205288" y="2081213"/>
          <p14:tracePt t="53012" x="4214813" y="2071688"/>
          <p14:tracePt t="53026" x="4224338" y="2062163"/>
          <p14:tracePt t="53043" x="4224338" y="2054225"/>
          <p14:tracePt t="53060" x="4232275" y="2044700"/>
          <p14:tracePt t="53077" x="4232275" y="2036763"/>
          <p14:tracePt t="53110" x="4232275" y="2027238"/>
          <p14:tracePt t="53243" x="4268788" y="2017713"/>
          <p14:tracePt t="53256" x="4330700" y="2009775"/>
          <p14:tracePt t="53267" x="4394200" y="2000250"/>
          <p14:tracePt t="53279" x="4438650" y="2000250"/>
          <p14:tracePt t="53293" x="4483100" y="2000250"/>
          <p14:tracePt t="53310" x="4572000" y="2000250"/>
          <p14:tracePt t="53328" x="4724400" y="2000250"/>
          <p14:tracePt t="53344" x="4776788" y="2000250"/>
          <p14:tracePt t="53360" x="4813300" y="2000250"/>
          <p14:tracePt t="53377" x="4848225" y="1990725"/>
          <p14:tracePt t="53393" x="4857750" y="1990725"/>
          <p14:tracePt t="53410" x="4867275" y="1990725"/>
          <p14:tracePt t="53427" x="4875213" y="1982788"/>
          <p14:tracePt t="53461" x="4884738" y="1982788"/>
          <p14:tracePt t="53477" x="4894263" y="1982788"/>
          <p14:tracePt t="53494" x="4911725" y="1982788"/>
          <p14:tracePt t="53510" x="4946650" y="1973263"/>
          <p14:tracePt t="53527" x="4973638" y="1973263"/>
          <p14:tracePt t="53544" x="4991100" y="1973263"/>
          <p14:tracePt t="53560" x="5027613" y="1973263"/>
          <p14:tracePt t="53577" x="5045075" y="1973263"/>
          <p14:tracePt t="53595" x="5089525" y="1973263"/>
          <p14:tracePt t="53610" x="5126038" y="1973263"/>
          <p14:tracePt t="53627" x="5160963" y="1973263"/>
          <p14:tracePt t="53644" x="5214938" y="1973263"/>
          <p14:tracePt t="53660" x="5232400" y="1973263"/>
          <p14:tracePt t="53677" x="5251450" y="1973263"/>
          <p14:tracePt t="53693" x="5268913" y="1973263"/>
          <p14:tracePt t="53710" x="5276850" y="1973263"/>
          <p14:tracePt t="53727" x="5286375" y="1973263"/>
          <p14:tracePt t="53743" x="5303838" y="1973263"/>
          <p14:tracePt t="53760" x="5330825" y="1973263"/>
          <p14:tracePt t="53778" x="5348288" y="1973263"/>
          <p14:tracePt t="53794" x="5367338" y="1973263"/>
          <p14:tracePt t="53810" x="5384800" y="1973263"/>
          <p14:tracePt t="53827" x="5402263" y="1973263"/>
          <p14:tracePt t="53843" x="5419725" y="1973263"/>
          <p14:tracePt t="53860" x="5429250" y="1973263"/>
          <p14:tracePt t="53877" x="5446713" y="1973263"/>
          <p14:tracePt t="53911" x="5456238" y="1973263"/>
          <p14:tracePt t="53927" x="5465763" y="1973263"/>
          <p14:tracePt t="53961" x="5473700" y="1973263"/>
          <p14:tracePt t="53972" x="5483225" y="1973263"/>
          <p14:tracePt t="53985" x="5491163" y="1973263"/>
          <p14:tracePt t="53996" x="5500688" y="1973263"/>
          <p14:tracePt t="54010" x="5510213" y="1973263"/>
          <p14:tracePt t="54027" x="5518150" y="1973263"/>
          <p14:tracePt t="54045" x="5537200" y="1973263"/>
          <p14:tracePt t="54060" x="5545138" y="1973263"/>
          <p14:tracePt t="54077" x="5554663" y="1973263"/>
          <p14:tracePt t="54094" x="5562600" y="1973263"/>
          <p14:tracePt t="54110" x="5572125" y="1973263"/>
          <p14:tracePt t="54144" x="5581650" y="1973263"/>
          <p14:tracePt t="54179" x="5589588" y="1973263"/>
          <p14:tracePt t="54203" x="5599113" y="1973263"/>
          <p14:tracePt t="55053" x="5572125" y="1965325"/>
          <p14:tracePt t="55066" x="5537200" y="1946275"/>
          <p14:tracePt t="55079" x="5510213" y="1928813"/>
          <p14:tracePt t="55089" x="5446713" y="1911350"/>
          <p14:tracePt t="55102" x="5394325" y="1893888"/>
          <p14:tracePt t="55116" x="5322888" y="1866900"/>
          <p14:tracePt t="55128" x="5187950" y="1857375"/>
          <p14:tracePt t="55144" x="5062538" y="1847850"/>
          <p14:tracePt t="55160" x="4956175" y="1847850"/>
          <p14:tracePt t="55177" x="4714875" y="1847850"/>
          <p14:tracePt t="55193" x="4625975" y="1847850"/>
          <p14:tracePt t="55211" x="4500563" y="1847850"/>
          <p14:tracePt t="55227" x="4483100" y="1847850"/>
          <p14:tracePt t="55244" x="4465638" y="1847850"/>
          <p14:tracePt t="55260" x="4446588" y="1847850"/>
          <p14:tracePt t="55540" x="4429125" y="1847850"/>
          <p14:tracePt t="55551" x="4411663" y="1847850"/>
          <p14:tracePt t="55565" x="4394200" y="1847850"/>
          <p14:tracePt t="55578" x="4357688" y="1847850"/>
          <p14:tracePt t="55594" x="4295775" y="1847850"/>
          <p14:tracePt t="55610" x="4179888" y="1847850"/>
          <p14:tracePt t="55627" x="3990975" y="1847850"/>
          <p14:tracePt t="55643" x="3902075" y="1847850"/>
          <p14:tracePt t="55661" x="3670300" y="1847850"/>
          <p14:tracePt t="55677" x="3571875" y="1847850"/>
          <p14:tracePt t="55693" x="3490913" y="1847850"/>
          <p14:tracePt t="55711" x="3340100" y="1847850"/>
          <p14:tracePt t="55727" x="3268663" y="1847850"/>
          <p14:tracePt t="55744" x="3205163" y="1847850"/>
          <p14:tracePt t="55760" x="3152775" y="1847850"/>
          <p14:tracePt t="55778" x="3143250" y="1847850"/>
          <p14:tracePt t="55795" x="3125788" y="1857375"/>
          <p14:tracePt t="55827" x="3116263" y="1866900"/>
          <p14:tracePt t="55856" x="3116263" y="1874838"/>
          <p14:tracePt t="55869" x="3116263" y="1884363"/>
          <p14:tracePt t="55917" x="3116263" y="1893888"/>
          <p14:tracePt t="56014" x="3125788" y="1893888"/>
          <p14:tracePt t="56025" x="3133725" y="1893888"/>
          <p14:tracePt t="56039" x="3152775" y="1893888"/>
          <p14:tracePt t="56050" x="3179763" y="1893888"/>
          <p14:tracePt t="56063" x="3205163" y="1893888"/>
          <p14:tracePt t="56077" x="3241675" y="1893888"/>
          <p14:tracePt t="56094" x="3276600" y="1893888"/>
          <p14:tracePt t="56111" x="3419475" y="1893888"/>
          <p14:tracePt t="56127" x="3482975" y="1893888"/>
          <p14:tracePt t="56144" x="3517900" y="1893888"/>
          <p14:tracePt t="56160" x="3581400" y="1893888"/>
          <p14:tracePt t="56177" x="3608388" y="1884363"/>
          <p14:tracePt t="56194" x="3652838" y="1884363"/>
          <p14:tracePt t="56210" x="3732213" y="1866900"/>
          <p14:tracePt t="56227" x="3786188" y="1857375"/>
          <p14:tracePt t="56245" x="3840163" y="1857375"/>
          <p14:tracePt t="56260" x="3884613" y="1857375"/>
          <p14:tracePt t="56277" x="3965575" y="1857375"/>
          <p14:tracePt t="56281" x="4071938" y="1884363"/>
          <p14:tracePt t="56295" x="4160838" y="1965325"/>
          <p14:tracePt t="56671" x="4187825" y="1965325"/>
          <p14:tracePt t="56681" x="4232275" y="1965325"/>
          <p14:tracePt t="56696" x="4295775" y="1965325"/>
          <p14:tracePt t="56706" x="4357688" y="1955800"/>
          <p14:tracePt t="56719" x="4429125" y="1946275"/>
          <p14:tracePt t="56730" x="4527550" y="1946275"/>
          <p14:tracePt t="56744" x="4633913" y="1938338"/>
          <p14:tracePt t="56760" x="4732338" y="1938338"/>
          <p14:tracePt t="56777" x="4786313" y="1938338"/>
          <p14:tracePt t="56794" x="4848225" y="1928813"/>
          <p14:tracePt t="56810" x="4894263" y="1928813"/>
          <p14:tracePt t="56828" x="4938713" y="1919288"/>
          <p14:tracePt t="56844" x="4956175" y="1911350"/>
          <p14:tracePt t="56860" x="4983163" y="1911350"/>
          <p14:tracePt t="56877" x="5027613" y="1911350"/>
          <p14:tracePt t="56894" x="5062538" y="1901825"/>
          <p14:tracePt t="56910" x="5081588" y="1901825"/>
          <p14:tracePt t="56927" x="5108575" y="1901825"/>
          <p14:tracePt t="57278" x="5116513" y="1901825"/>
          <p14:tracePt t="57290" x="5153025" y="1901825"/>
          <p14:tracePt t="57302" x="5214938" y="1901825"/>
          <p14:tracePt t="57314" x="5268913" y="1901825"/>
          <p14:tracePt t="57327" x="5303838" y="1901825"/>
          <p14:tracePt t="57344" x="5330825" y="1901825"/>
          <p14:tracePt t="57360" x="5367338" y="1901825"/>
          <p14:tracePt t="57377" x="5419725" y="1901825"/>
          <p14:tracePt t="57394" x="5438775" y="1901825"/>
          <p14:tracePt t="57412" x="5465763" y="1901825"/>
          <p14:tracePt t="57740" x="5473700" y="1901825"/>
          <p14:tracePt t="57751" x="5483225" y="1901825"/>
          <p14:tracePt t="57764" x="5491163" y="1901825"/>
          <p14:tracePt t="57777" x="5500688" y="1901825"/>
          <p14:tracePt t="57801" x="5510213" y="1901825"/>
          <p14:tracePt t="57813" x="5518150" y="1901825"/>
          <p14:tracePt t="57837" x="5527675" y="1901825"/>
          <p14:tracePt t="57861" x="5537200" y="1901825"/>
          <p14:tracePt t="57872" x="5554663" y="1901825"/>
          <p14:tracePt t="57899" x="5572125" y="1901825"/>
          <p14:tracePt t="57910" x="5581650" y="1901825"/>
          <p14:tracePt t="57934" x="5589588" y="1901825"/>
          <p14:tracePt t="57971" x="5599113" y="1901825"/>
          <p14:tracePt t="57982" x="5608638" y="1901825"/>
          <p14:tracePt t="58008" x="5616575" y="1901825"/>
          <p14:tracePt t="58032" x="5626100" y="1901825"/>
          <p14:tracePt t="58069" x="5634038" y="1901825"/>
          <p14:tracePt t="58092" x="5643563" y="1901825"/>
          <p14:tracePt t="58530" x="5661025" y="1901825"/>
          <p14:tracePt t="58541" x="5680075" y="1901825"/>
          <p14:tracePt t="58555" x="5705475" y="1901825"/>
          <p14:tracePt t="58566" x="5724525" y="1901825"/>
          <p14:tracePt t="58580" x="5741988" y="1901825"/>
          <p14:tracePt t="58594" x="5751513" y="1901825"/>
          <p14:tracePt t="58615" x="5768975" y="1901825"/>
          <p14:tracePt t="58640" x="5776913" y="1901825"/>
          <p14:tracePt t="58664" x="5786438" y="1901825"/>
          <p14:tracePt t="58675" x="5795963" y="1911350"/>
          <p14:tracePt t="58700" x="5803900" y="1911350"/>
          <p14:tracePt t="58772" x="5813425" y="1911350"/>
          <p14:tracePt t="58785" x="5822950" y="1911350"/>
          <p14:tracePt t="58797" x="5830888" y="1911350"/>
          <p14:tracePt t="58811" x="5830888" y="1919288"/>
          <p14:tracePt t="58827" x="5840413" y="1919288"/>
          <p14:tracePt t="58846" x="5848350" y="1919288"/>
          <p14:tracePt t="58860" x="5857875" y="1919288"/>
          <p14:tracePt t="58877" x="5867400" y="1919288"/>
          <p14:tracePt t="58895" x="5875338" y="1919288"/>
          <p14:tracePt t="58911" x="5875338" y="1928813"/>
          <p14:tracePt t="58927" x="5884863" y="1928813"/>
          <p14:tracePt t="58944" x="5894388" y="1928813"/>
          <p14:tracePt t="58960" x="5894388" y="1938338"/>
          <p14:tracePt t="58978" x="5902325" y="1946275"/>
          <p14:tracePt t="59010" x="5911850" y="1946275"/>
          <p14:tracePt t="59028" x="5911850" y="1955800"/>
          <p14:tracePt t="59044" x="5919788" y="1955800"/>
          <p14:tracePt t="59065" x="5919788" y="1965325"/>
          <p14:tracePt t="59077" x="5929313" y="1965325"/>
          <p14:tracePt t="59173" x="5919788" y="1955800"/>
          <p14:tracePt t="59199" x="5911850" y="1955800"/>
          <p14:tracePt t="59222" x="5902325" y="1955800"/>
          <p14:tracePt t="59271" x="5894388" y="1955800"/>
          <p14:tracePt t="59369" x="5894388" y="1946275"/>
          <p14:tracePt t="59441" x="5902325" y="1946275"/>
          <p14:tracePt t="59478" x="5938838" y="1946275"/>
          <p14:tracePt t="59490" x="6010275" y="1946275"/>
          <p14:tracePt t="59502" x="6072188" y="1965325"/>
          <p14:tracePt t="59515" x="6134100" y="1990725"/>
          <p14:tracePt t="59527" x="6197600" y="2017713"/>
          <p14:tracePt t="59544" x="6259513" y="2036763"/>
          <p14:tracePt t="59562" x="6411913" y="2071688"/>
          <p14:tracePt t="59577" x="6456363" y="2081213"/>
          <p14:tracePt t="59594" x="6483350" y="2081213"/>
          <p14:tracePt t="59611" x="6518275" y="2089150"/>
          <p14:tracePt t="59627" x="6527800" y="2098675"/>
          <p14:tracePt t="59644" x="6545263" y="2098675"/>
          <p14:tracePt t="59661" x="6562725" y="2098675"/>
          <p14:tracePt t="60025" x="6581775" y="2098675"/>
          <p14:tracePt t="60037" x="6589713" y="2098675"/>
          <p14:tracePt t="60050" x="6626225" y="2098675"/>
          <p14:tracePt t="60062" x="6661150" y="2098675"/>
          <p14:tracePt t="60077" x="6688138" y="2098675"/>
          <p14:tracePt t="60094" x="6705600" y="2098675"/>
          <p14:tracePt t="60111" x="6732588" y="2098675"/>
          <p14:tracePt t="60127" x="6742113" y="2098675"/>
          <p14:tracePt t="60145" x="6759575" y="2098675"/>
          <p14:tracePt t="60160" x="6769100" y="2098675"/>
          <p14:tracePt t="60177" x="6777038" y="2098675"/>
          <p14:tracePt t="60194" x="6813550" y="2098675"/>
          <p14:tracePt t="60211" x="6848475" y="2098675"/>
          <p14:tracePt t="60227" x="6875463" y="2098675"/>
          <p14:tracePt t="60244" x="6919913" y="2098675"/>
          <p14:tracePt t="60261" x="6938963" y="2098675"/>
          <p14:tracePt t="60741" x="6938963" y="2089150"/>
          <p14:tracePt t="60753" x="6929438" y="2081213"/>
          <p14:tracePt t="60767" x="6902450" y="2071688"/>
          <p14:tracePt t="60778" x="6875463" y="2054225"/>
          <p14:tracePt t="60794" x="6831013" y="2044700"/>
          <p14:tracePt t="60811" x="6732588" y="2027238"/>
          <p14:tracePt t="60827" x="6545263" y="1982788"/>
          <p14:tracePt t="60844" x="6456363" y="1973263"/>
          <p14:tracePt t="60861" x="6323013" y="1955800"/>
          <p14:tracePt t="60877" x="6134100" y="1946275"/>
          <p14:tracePt t="60894" x="6062663" y="1946275"/>
          <p14:tracePt t="60911" x="5991225" y="1946275"/>
          <p14:tracePt t="60927" x="5956300" y="1946275"/>
          <p14:tracePt t="60944" x="5938838" y="1946275"/>
          <p14:tracePt t="60961" x="5911850" y="1946275"/>
          <p14:tracePt t="60977" x="5902325" y="1946275"/>
          <p14:tracePt t="60994" x="5894388" y="1946275"/>
          <p14:tracePt t="61011" x="5867400" y="1946275"/>
          <p14:tracePt t="61027" x="5857875" y="1955800"/>
          <p14:tracePt t="61046" x="5830888" y="1965325"/>
          <p14:tracePt t="61061" x="5822950" y="1965325"/>
          <p14:tracePt t="61077" x="5803900" y="1965325"/>
          <p14:tracePt t="61094" x="5786438" y="1965325"/>
          <p14:tracePt t="61111" x="5776913" y="1973263"/>
          <p14:tracePt t="61127" x="5759450" y="1973263"/>
          <p14:tracePt t="61144" x="5741988" y="1973263"/>
          <p14:tracePt t="61161" x="5705475" y="1973263"/>
          <p14:tracePt t="61410" x="5688013" y="1973263"/>
          <p14:tracePt t="61422" x="5634038" y="1973263"/>
          <p14:tracePt t="61434" x="5554663" y="1973263"/>
          <p14:tracePt t="61447" x="5473700" y="1973263"/>
          <p14:tracePt t="61461" x="5394325" y="1973263"/>
          <p14:tracePt t="61477" x="5268913" y="1973263"/>
          <p14:tracePt t="61495" x="5000625" y="1973263"/>
          <p14:tracePt t="61511" x="4902200" y="1973263"/>
          <p14:tracePt t="61527" x="4795838" y="1973263"/>
          <p14:tracePt t="61544" x="4572000" y="1973263"/>
          <p14:tracePt t="61561" x="4500563" y="1973263"/>
          <p14:tracePt t="61577" x="4446588" y="1973263"/>
          <p14:tracePt t="61594" x="4394200" y="1990725"/>
          <p14:tracePt t="61611" x="4384675" y="1990725"/>
          <p14:tracePt t="61629" x="4367213" y="1990725"/>
          <p14:tracePt t="61644" x="4357688" y="1990725"/>
          <p14:tracePt t="61896" x="4348163" y="1990725"/>
          <p14:tracePt t="61908" x="4322763" y="1990725"/>
          <p14:tracePt t="61920" x="4268788" y="1982788"/>
          <p14:tracePt t="61931" x="4197350" y="1973263"/>
          <p14:tracePt t="61946" x="4108450" y="1955800"/>
          <p14:tracePt t="61961" x="4000500" y="1938338"/>
          <p14:tracePt t="61978" x="3919538" y="1938338"/>
          <p14:tracePt t="61994" x="3813175" y="1938338"/>
          <p14:tracePt t="62011" x="3776663" y="1938338"/>
          <p14:tracePt t="62029" x="3705225" y="1938338"/>
          <p14:tracePt t="62044" x="3652838" y="1938338"/>
          <p14:tracePt t="62061" x="3589338" y="1938338"/>
          <p14:tracePt t="62078" x="3509963" y="1946275"/>
          <p14:tracePt t="62094" x="3482975" y="1946275"/>
          <p14:tracePt t="62111" x="3455988" y="1946275"/>
          <p14:tracePt t="62127" x="3402013" y="1946275"/>
          <p14:tracePt t="62144" x="3384550" y="1946275"/>
          <p14:tracePt t="62162" x="3348038" y="1946275"/>
          <p14:tracePt t="62177" x="3340100" y="1946275"/>
          <p14:tracePt t="62194" x="3330575" y="1946275"/>
          <p14:tracePt t="62212" x="3322638" y="1946275"/>
          <p14:tracePt t="62244" x="3322638" y="1955800"/>
          <p14:tracePt t="62394" x="3330575" y="1955800"/>
          <p14:tracePt t="62418" x="3340100" y="1955800"/>
          <p14:tracePt t="62431" x="3348038" y="1955800"/>
          <p14:tracePt t="62442" x="3357563" y="1955800"/>
          <p14:tracePt t="62468" x="3367088" y="1955800"/>
          <p14:tracePt t="62480" x="3375025" y="1955800"/>
          <p14:tracePt t="62491" x="3384550" y="1955800"/>
          <p14:tracePt t="62503" x="3402013" y="1955800"/>
          <p14:tracePt t="62516" x="3419475" y="1955800"/>
          <p14:tracePt t="62529" x="3438525" y="1955800"/>
          <p14:tracePt t="62544" x="3446463" y="1955800"/>
          <p14:tracePt t="62561" x="3465513" y="1955800"/>
          <p14:tracePt t="62578" x="3473450" y="1955800"/>
          <p14:tracePt t="62594" x="3482975" y="1955800"/>
          <p14:tracePt t="62612" x="3500438" y="1955800"/>
          <p14:tracePt t="62627" x="3509963" y="1955800"/>
          <p14:tracePt t="62644" x="3517900" y="1955800"/>
          <p14:tracePt t="62662" x="3554413" y="1955800"/>
          <p14:tracePt t="62677" x="3589338" y="1955800"/>
          <p14:tracePt t="62694" x="3616325" y="1955800"/>
          <p14:tracePt t="62711" x="3652838" y="1955800"/>
          <p14:tracePt t="62728" x="3670300" y="1955800"/>
          <p14:tracePt t="62744" x="3679825" y="1955800"/>
          <p14:tracePt t="62761" x="3687763" y="1955800"/>
          <p14:tracePt t="62783" x="3697288" y="1955800"/>
          <p14:tracePt t="62797" x="3705225" y="1955800"/>
          <p14:tracePt t="62811" x="3724275" y="1955800"/>
          <p14:tracePt t="62827" x="3751263" y="1955800"/>
          <p14:tracePt t="63112" x="3840163" y="1955800"/>
          <p14:tracePt t="63122" x="3929063" y="1946275"/>
          <p14:tracePt t="63135" x="4000500" y="1946275"/>
          <p14:tracePt t="63148" x="4089400" y="1946275"/>
          <p14:tracePt t="63161" x="4197350" y="1946275"/>
          <p14:tracePt t="63178" x="4286250" y="1946275"/>
          <p14:tracePt t="63194" x="4375150" y="1946275"/>
          <p14:tracePt t="63211" x="4465638" y="1946275"/>
          <p14:tracePt t="63228" x="4510088" y="1946275"/>
          <p14:tracePt t="63245" x="4608513" y="1938338"/>
          <p14:tracePt t="63500" x="4625975" y="1938338"/>
          <p14:tracePt t="63513" x="4652963" y="1938338"/>
          <p14:tracePt t="63524" x="4679950" y="1938338"/>
          <p14:tracePt t="63537" x="4705350" y="1938338"/>
          <p14:tracePt t="63550" x="4732338" y="1938338"/>
          <p14:tracePt t="63562" x="4759325" y="1938338"/>
          <p14:tracePt t="63578" x="4803775" y="1938338"/>
          <p14:tracePt t="63594" x="4867275" y="1938338"/>
          <p14:tracePt t="63611" x="5010150" y="1938338"/>
          <p14:tracePt t="63628" x="5045075" y="1938338"/>
          <p14:tracePt t="63646" x="5116513" y="1938338"/>
          <p14:tracePt t="63661" x="5153025" y="1938338"/>
          <p14:tracePt t="63678" x="5214938" y="1938338"/>
          <p14:tracePt t="63694" x="5286375" y="1938338"/>
          <p14:tracePt t="63711" x="5313363" y="1938338"/>
          <p14:tracePt t="63987" x="5367338" y="1938338"/>
          <p14:tracePt t="63998" x="5438775" y="1938338"/>
          <p14:tracePt t="64010" x="5500688" y="1938338"/>
          <p14:tracePt t="64023" x="5537200" y="1938338"/>
          <p14:tracePt t="64036" x="5589588" y="1928813"/>
          <p14:tracePt t="64048" x="5661025" y="1928813"/>
          <p14:tracePt t="64061" x="5759450" y="1928813"/>
          <p14:tracePt t="64078" x="5813425" y="1928813"/>
          <p14:tracePt t="64096" x="5894388" y="1928813"/>
          <p14:tracePt t="64111" x="5919788" y="1928813"/>
          <p14:tracePt t="64128" x="5946775" y="1938338"/>
          <p14:tracePt t="64144" x="6000750" y="1955800"/>
          <p14:tracePt t="64161" x="6054725" y="1965325"/>
          <p14:tracePt t="64178" x="6089650" y="1965325"/>
          <p14:tracePt t="64194" x="6143625" y="1965325"/>
          <p14:tracePt t="64211" x="6161088" y="1965325"/>
          <p14:tracePt t="64228" x="6170613" y="1965325"/>
          <p14:tracePt t="64244" x="6188075" y="1965325"/>
          <p14:tracePt t="64340" x="6197600" y="1965325"/>
          <p14:tracePt t="64496" x="6197600" y="1973263"/>
          <p14:tracePt t="64534" x="6197600" y="1990725"/>
          <p14:tracePt t="64558" x="6188075" y="2009775"/>
          <p14:tracePt t="64570" x="6188075" y="2017713"/>
          <p14:tracePt t="64582" x="6188075" y="2044700"/>
          <p14:tracePt t="64594" x="6188075" y="2054225"/>
          <p14:tracePt t="64611" x="6188075" y="2062163"/>
          <p14:tracePt t="64628" x="6180138" y="2081213"/>
          <p14:tracePt t="64644" x="6037263" y="2374900"/>
          <p14:tracePt t="64661" x="5991225" y="2473325"/>
          <p14:tracePt t="64678" x="5956300" y="2554288"/>
          <p14:tracePt t="64694" x="5857875" y="2946400"/>
          <p14:tracePt t="64711" x="5822950" y="3133725"/>
          <p14:tracePt t="64728" x="5751513" y="3465513"/>
          <p14:tracePt t="64744" x="5705475" y="3679825"/>
          <p14:tracePt t="65043" x="5705475" y="3705225"/>
          <p14:tracePt t="65056" x="5705475" y="3768725"/>
          <p14:tracePt t="65068" x="5724525" y="3894138"/>
          <p14:tracePt t="65081" x="5732463" y="4017963"/>
          <p14:tracePt t="65094" x="5768975" y="4224338"/>
          <p14:tracePt t="65111" x="5795963" y="4483100"/>
          <p14:tracePt t="65129" x="5848350" y="4965700"/>
          <p14:tracePt t="65144" x="5867400" y="5143500"/>
          <p14:tracePt t="65161" x="5867400" y="5232400"/>
          <p14:tracePt t="65178" x="5867400" y="5313363"/>
          <p14:tracePt t="65194" x="5867400" y="5330825"/>
          <p14:tracePt t="65228" x="5857875" y="5330825"/>
          <p14:tracePt t="65245" x="5857875" y="5340350"/>
          <p14:tracePt t="65275" x="5848350" y="5348288"/>
          <p14:tracePt t="65323" x="5840413" y="5348288"/>
          <p14:tracePt t="65384" x="5768975" y="5510213"/>
          <p14:tracePt t="65397" x="5705475" y="5626100"/>
          <p14:tracePt t="65409" x="5680075" y="5688013"/>
          <p14:tracePt t="65421" x="5643563" y="5724525"/>
          <p14:tracePt t="65433" x="5616575" y="5768975"/>
          <p14:tracePt t="65446" x="5589588" y="5813425"/>
          <p14:tracePt t="65461" x="5581650" y="5840413"/>
          <p14:tracePt t="65478" x="5562600" y="5857875"/>
          <p14:tracePt t="65495" x="5545138" y="5857875"/>
          <p14:tracePt t="65511" x="5537200" y="5857875"/>
          <p14:tracePt t="65530" x="5527675" y="5857875"/>
          <p14:tracePt t="65545" x="5518150" y="5857875"/>
          <p14:tracePt t="65567" x="5510213" y="5848350"/>
          <p14:tracePt t="65640" x="5510213" y="5840413"/>
          <p14:tracePt t="65676" x="5510213" y="5830888"/>
          <p14:tracePt t="65689" x="5500688" y="5830888"/>
          <p14:tracePt t="65858" x="5500688" y="5813425"/>
          <p14:tracePt t="65871" x="5500688" y="5795963"/>
          <p14:tracePt t="65882" x="5491163" y="5795963"/>
          <p14:tracePt t="65896" x="5483225" y="5776913"/>
          <p14:tracePt t="65919" x="5465763" y="5776913"/>
          <p14:tracePt t="65931" x="5438775" y="5776913"/>
          <p14:tracePt t="65945" x="5348288" y="5776913"/>
          <p14:tracePt t="65961" x="5187950" y="5776913"/>
          <p14:tracePt t="65979" x="4608513" y="5830888"/>
          <p14:tracePt t="65995" x="4411663" y="5840413"/>
          <p14:tracePt t="66011" x="4133850" y="5857875"/>
          <p14:tracePt t="66028" x="3840163" y="5867400"/>
          <p14:tracePt t="66045" x="3759200" y="5867400"/>
          <p14:tracePt t="66061" x="3670300" y="5867400"/>
          <p14:tracePt t="66078" x="3554413" y="5867400"/>
          <p14:tracePt t="66094" x="3500438" y="5875338"/>
          <p14:tracePt t="66112" x="3465513" y="5894388"/>
          <p14:tracePt t="66128" x="3446463" y="5911850"/>
          <p14:tracePt t="66162" x="3438525" y="5929313"/>
          <p14:tracePt t="66194" x="3429000" y="5929313"/>
          <p14:tracePt t="66211" x="3411538" y="5929313"/>
          <p14:tracePt t="66235" x="3402013" y="5929313"/>
          <p14:tracePt t="66248" x="3394075" y="5929313"/>
          <p14:tracePt t="66261" x="3384550" y="5929313"/>
          <p14:tracePt t="66278" x="3375025" y="5919788"/>
          <p14:tracePt t="66296" x="3357563" y="5902325"/>
          <p14:tracePt t="66311" x="3357563" y="5894388"/>
          <p14:tracePt t="66328" x="3348038" y="5894388"/>
          <p14:tracePt t="66345" x="3348038" y="5875338"/>
          <p14:tracePt t="66381" x="3348038" y="5867400"/>
          <p14:tracePt t="66395" x="3357563" y="5867400"/>
          <p14:tracePt t="66418" x="3367088" y="5867400"/>
          <p14:tracePt t="66431" x="3384550" y="5875338"/>
          <p14:tracePt t="66444" x="3411538" y="5875338"/>
          <p14:tracePt t="66461" x="3473450" y="5875338"/>
          <p14:tracePt t="66478" x="3608388" y="5894388"/>
          <p14:tracePt t="66495" x="3679825" y="5902325"/>
          <p14:tracePt t="66511" x="3795713" y="5938838"/>
          <p14:tracePt t="66528" x="4027488" y="5973763"/>
          <p14:tracePt t="66545" x="4108450" y="6000750"/>
          <p14:tracePt t="66562" x="4224338" y="6027738"/>
          <p14:tracePt t="66578" x="4491038" y="6072188"/>
          <p14:tracePt t="66595" x="4608513" y="6108700"/>
          <p14:tracePt t="66611" x="4919663" y="6153150"/>
          <p14:tracePt t="66628" x="5037138" y="6170613"/>
          <p14:tracePt t="66644" x="5126038" y="6188075"/>
          <p14:tracePt t="66661" x="5251450" y="6224588"/>
          <p14:tracePt t="66678" x="5303838" y="6251575"/>
          <p14:tracePt t="66695" x="5375275" y="6286500"/>
          <p14:tracePt t="66989" x="5394325" y="6286500"/>
          <p14:tracePt t="67000" x="5446713" y="6276975"/>
          <p14:tracePt t="67013" x="5537200" y="6232525"/>
          <p14:tracePt t="67025" x="5608638" y="6197600"/>
          <p14:tracePt t="67037" x="5680075" y="6161088"/>
          <p14:tracePt t="67050" x="5759450" y="6134100"/>
          <p14:tracePt t="67062" x="5884863" y="6099175"/>
          <p14:tracePt t="67078" x="5991225" y="6081713"/>
          <p14:tracePt t="67095" x="6062663" y="6072188"/>
          <p14:tracePt t="67111" x="6108700" y="6062663"/>
          <p14:tracePt t="67128" x="6126163" y="6054725"/>
          <p14:tracePt t="67146" x="6126163" y="6045200"/>
          <p14:tracePt t="67178" x="6116638" y="6037263"/>
          <p14:tracePt t="67195" x="6081713" y="6037263"/>
          <p14:tracePt t="67211" x="6072188" y="6037263"/>
          <p14:tracePt t="67228" x="6054725" y="6027738"/>
          <p14:tracePt t="67245" x="6018213" y="6027738"/>
          <p14:tracePt t="67261" x="6010275" y="6027738"/>
          <p14:tracePt t="67279" x="5991225" y="6018213"/>
          <p14:tracePt t="67311" x="5991225" y="6010275"/>
          <p14:tracePt t="67329" x="5983288" y="6000750"/>
          <p14:tracePt t="67344" x="5983288" y="5991225"/>
          <p14:tracePt t="67361" x="5973763" y="5965825"/>
          <p14:tracePt t="67378" x="5956300" y="5919788"/>
          <p14:tracePt t="67394" x="5956300" y="5902325"/>
          <p14:tracePt t="67411" x="5956300" y="5894388"/>
          <p14:tracePt t="67428" x="5956300" y="5875338"/>
          <p14:tracePt t="67487" x="5956300" y="5867400"/>
          <p14:tracePt t="67766" x="5938838" y="5848350"/>
          <p14:tracePt t="67778" x="5938838" y="5822950"/>
          <p14:tracePt t="67791" x="5929313" y="5786438"/>
          <p14:tracePt t="67802" x="5919788" y="5768975"/>
          <p14:tracePt t="67815" x="5919788" y="5751513"/>
          <p14:tracePt t="67828" x="5919788" y="5732463"/>
          <p14:tracePt t="67845" x="5884863" y="5537200"/>
          <p14:tracePt t="67862" x="5848350" y="4518025"/>
          <p14:tracePt t="67878" x="5848350" y="4125913"/>
          <p14:tracePt t="67895" x="5875338" y="3633788"/>
          <p14:tracePt t="67912" x="5965825" y="2776538"/>
          <p14:tracePt t="67928" x="6010275" y="2446338"/>
          <p14:tracePt t="67945" x="6037263" y="2197100"/>
          <p14:tracePt t="67961" x="6072188" y="1982788"/>
          <p14:tracePt t="67978" x="6072188" y="1955800"/>
          <p14:tracePt t="67995" x="6072188" y="1946275"/>
          <p14:tracePt t="68033" x="6062663" y="1965325"/>
          <p14:tracePt t="68048" x="6054725" y="1990725"/>
          <p14:tracePt t="68061" x="6045200" y="2017713"/>
          <p14:tracePt t="68265" x="6037263" y="2009775"/>
          <p14:tracePt t="68275" x="5973763" y="1990725"/>
          <p14:tracePt t="68289" x="5857875" y="1965325"/>
          <p14:tracePt t="68301" x="5715000" y="1911350"/>
          <p14:tracePt t="68314" x="5456238" y="1776413"/>
          <p14:tracePt t="68328" x="5241925" y="1643063"/>
          <p14:tracePt t="68345" x="5099050" y="1562100"/>
          <p14:tracePt t="68362" x="4946650" y="1509713"/>
          <p14:tracePt t="68378" x="4911725" y="1500188"/>
          <p14:tracePt t="68395" x="4867275" y="1500188"/>
          <p14:tracePt t="68411" x="4830763" y="1500188"/>
          <p14:tracePt t="68428" x="4822825" y="1509713"/>
          <p14:tracePt t="68445" x="4822825" y="1517650"/>
          <p14:tracePt t="68462" x="4822825" y="1544638"/>
          <p14:tracePt t="68478" x="4822825" y="1571625"/>
          <p14:tracePt t="68496" x="4830763" y="1608138"/>
          <p14:tracePt t="68511" x="4840288" y="1625600"/>
          <p14:tracePt t="68528" x="4840288" y="1633538"/>
          <p14:tracePt t="68531" x="4840288" y="1652588"/>
          <p14:tracePt t="68562" x="4840288" y="1660525"/>
          <p14:tracePt t="68579" x="4830763" y="1660525"/>
          <p14:tracePt t="68595" x="4813300" y="1670050"/>
          <p14:tracePt t="68612" x="4795838" y="1679575"/>
          <p14:tracePt t="68629" x="4768850" y="1687513"/>
          <p14:tracePt t="68645" x="4759325" y="1697038"/>
          <p14:tracePt t="68661" x="4741863" y="1704975"/>
          <p14:tracePt t="68678" x="4724400" y="1714500"/>
          <p14:tracePt t="68695" x="4714875" y="1724025"/>
          <p14:tracePt t="68711" x="4705350" y="1731963"/>
          <p14:tracePt t="68728" x="4679950" y="1758950"/>
          <p14:tracePt t="68745" x="4679950" y="1785938"/>
          <p14:tracePt t="68762" x="4670425" y="1812925"/>
          <p14:tracePt t="68779" x="4660900" y="1822450"/>
          <p14:tracePt t="68795" x="4660900" y="1839913"/>
          <p14:tracePt t="68812" x="4660900" y="1847850"/>
          <p14:tracePt t="68845" x="4660900" y="1857375"/>
          <p14:tracePt t="68862" x="4660900" y="1866900"/>
          <p14:tracePt t="69080" x="4660900" y="1857375"/>
          <p14:tracePt t="69116" x="4660900" y="1847850"/>
          <p14:tracePt t="69128" x="4660900" y="1839913"/>
          <p14:tracePt t="69141" x="4643438" y="1830388"/>
          <p14:tracePt t="69151" x="4598988" y="1822450"/>
          <p14:tracePt t="69165" x="4562475" y="1822450"/>
          <p14:tracePt t="69178" x="4527550" y="1822450"/>
          <p14:tracePt t="69195" x="4500563" y="1822450"/>
          <p14:tracePt t="69212" x="4384675" y="1812925"/>
          <p14:tracePt t="69229" x="4322763" y="1803400"/>
          <p14:tracePt t="69245" x="4268788" y="1803400"/>
          <p14:tracePt t="69261" x="4224338" y="1776413"/>
          <p14:tracePt t="69278" x="4197350" y="1768475"/>
          <p14:tracePt t="69480" x="4179888" y="1768475"/>
          <p14:tracePt t="69492" x="4160838" y="1768475"/>
          <p14:tracePt t="69504" x="4143375" y="1768475"/>
          <p14:tracePt t="69517" x="4133850" y="1768475"/>
          <p14:tracePt t="69530" x="4125913" y="1768475"/>
          <p14:tracePt t="69545" x="4116388" y="1768475"/>
          <p14:tracePt t="69561" x="4098925" y="1768475"/>
          <p14:tracePt t="69578" x="4081463" y="1768475"/>
          <p14:tracePt t="69966" x="4081463" y="1776413"/>
          <p14:tracePt t="69990" x="4081463" y="1785938"/>
          <p14:tracePt t="70016" x="4081463" y="1795463"/>
          <p14:tracePt t="70051" x="4081463" y="1803400"/>
          <p14:tracePt t="70088" x="4081463" y="1812925"/>
          <p14:tracePt t="70112" x="4081463" y="1822450"/>
          <p14:tracePt t="70161" x="4081463" y="1830388"/>
          <p14:tracePt t="70258" x="4081463" y="1839913"/>
          <p14:tracePt t="70319" x="4081463" y="1847850"/>
          <p14:tracePt t="70355" x="4081463" y="1857375"/>
          <p14:tracePt t="70416" x="4081463" y="1866900"/>
          <p14:tracePt t="70440" x="4081463" y="1919288"/>
          <p14:tracePt t="70452" x="4081463" y="1990725"/>
          <p14:tracePt t="70465" x="4081463" y="2027238"/>
          <p14:tracePt t="70476" x="4081463" y="2044700"/>
          <p14:tracePt t="70489" x="4081463" y="2062163"/>
          <p14:tracePt t="70501" x="4081463" y="2071688"/>
          <p14:tracePt t="70514" x="4081463" y="2081213"/>
          <p14:tracePt t="70528" x="4081463" y="2089150"/>
          <p14:tracePt t="70575" x="4089400" y="2089150"/>
          <p14:tracePt t="70587" x="4089400" y="2098675"/>
          <p14:tracePt t="70599" x="4098925" y="2098675"/>
          <p14:tracePt t="70612" x="4098925" y="2108200"/>
          <p14:tracePt t="70628" x="4108450" y="2116138"/>
          <p14:tracePt t="70647" x="4125913" y="2116138"/>
          <p14:tracePt t="70708" x="4125913" y="2098675"/>
          <p14:tracePt t="70720" x="4125913" y="2081213"/>
          <p14:tracePt t="70730" x="4125913" y="2044700"/>
          <p14:tracePt t="70745" x="4125913" y="1946275"/>
          <p14:tracePt t="70762" x="4125913" y="1768475"/>
          <p14:tracePt t="70780" x="4152900" y="1125538"/>
          <p14:tracePt t="70795" x="4152900" y="955675"/>
          <p14:tracePt t="70812" x="4160838" y="830263"/>
          <p14:tracePt t="70829" x="4160838" y="741363"/>
          <p14:tracePt t="70949" x="4160838" y="768350"/>
          <p14:tracePt t="70963" x="4152900" y="776288"/>
          <p14:tracePt t="70976" x="4143375" y="795338"/>
          <p14:tracePt t="70987" x="4116388" y="803275"/>
          <p14:tracePt t="70999" x="4089400" y="822325"/>
          <p14:tracePt t="71012" x="4037013" y="830263"/>
          <p14:tracePt t="71028" x="3990975" y="847725"/>
          <p14:tracePt t="71045" x="3965575" y="857250"/>
          <p14:tracePt t="71062" x="3911600" y="884238"/>
          <p14:tracePt t="71078" x="3884613" y="901700"/>
          <p14:tracePt t="71096" x="3830638" y="955675"/>
          <p14:tracePt t="71112" x="3795713" y="1009650"/>
          <p14:tracePt t="71128" x="3751263" y="1071563"/>
          <p14:tracePt t="71145" x="3687763" y="1204913"/>
          <p14:tracePt t="71162" x="3679825" y="1231900"/>
          <p14:tracePt t="71178" x="3660775" y="1268413"/>
          <p14:tracePt t="71195" x="3660775" y="1303338"/>
          <p14:tracePt t="71212" x="3660775" y="1312863"/>
          <p14:tracePt t="71229" x="3670300" y="1322388"/>
          <p14:tracePt t="71245" x="3697288" y="1339850"/>
          <p14:tracePt t="71262" x="3714750" y="1393825"/>
          <p14:tracePt t="71279" x="3786188" y="1598613"/>
          <p14:tracePt t="71295" x="3822700" y="1768475"/>
          <p14:tracePt t="71312" x="3867150" y="1911350"/>
          <p14:tracePt t="71328" x="3919538" y="2081213"/>
          <p14:tracePt t="71345" x="3946525" y="2108200"/>
          <p14:tracePt t="71363" x="3956050" y="2143125"/>
          <p14:tracePt t="71378" x="3973513" y="2143125"/>
          <p14:tracePt t="71413" x="4027488" y="2143125"/>
          <p14:tracePt t="71428" x="4108450" y="2143125"/>
          <p14:tracePt t="71445" x="4170363" y="2125663"/>
          <p14:tracePt t="71462" x="4268788" y="2089150"/>
          <p14:tracePt t="71478" x="4313238" y="2071688"/>
          <p14:tracePt t="71496" x="4411663" y="2036763"/>
          <p14:tracePt t="71512" x="4429125" y="2027238"/>
          <p14:tracePt t="71528" x="4438650" y="2017713"/>
          <p14:tracePt t="71546" x="4438650" y="1990725"/>
          <p14:tracePt t="71562" x="4438650" y="1973263"/>
          <p14:tracePt t="71578" x="4438650" y="1965325"/>
          <p14:tracePt t="71595" x="4465638" y="1919288"/>
          <p14:tracePt t="71612" x="4483100" y="1884363"/>
          <p14:tracePt t="71628" x="4500563" y="1812925"/>
          <p14:tracePt t="71645" x="4545013" y="1697038"/>
          <p14:tracePt t="71662" x="4562475" y="1660525"/>
          <p14:tracePt t="71680" x="4581525" y="1616075"/>
          <p14:tracePt t="71695" x="4581525" y="1608138"/>
          <p14:tracePt t="71712" x="4581525" y="1598613"/>
          <p14:tracePt t="71729" x="4581525" y="1589088"/>
          <p14:tracePt t="71745" x="4554538" y="1589088"/>
          <p14:tracePt t="71762" x="4510088" y="1589088"/>
          <p14:tracePt t="71779" x="4411663" y="1608138"/>
          <p14:tracePt t="71795" x="4375150" y="1616075"/>
          <p14:tracePt t="71813" x="4330700" y="1633538"/>
          <p14:tracePt t="71828" x="4313238" y="1633538"/>
          <p14:tracePt t="71845" x="4295775" y="1633538"/>
          <p14:tracePt t="71862" x="4205288" y="1643063"/>
          <p14:tracePt t="71878" x="4160838" y="1643063"/>
          <p14:tracePt t="71895" x="4108450" y="1652588"/>
          <p14:tracePt t="71912" x="4044950" y="1687513"/>
          <p14:tracePt t="71928" x="4037013" y="1704975"/>
          <p14:tracePt t="71946" x="4000500" y="1776413"/>
          <p14:tracePt t="71962" x="3973513" y="1795463"/>
          <p14:tracePt t="71978" x="3956050" y="1830388"/>
          <p14:tracePt t="71996" x="3938588" y="1847850"/>
          <p14:tracePt t="72012" x="3929063" y="1857375"/>
          <p14:tracePt t="72028" x="3919538" y="1866900"/>
          <p14:tracePt t="72045" x="3911600" y="1874838"/>
          <p14:tracePt t="72078" x="3911600" y="1893888"/>
          <p14:tracePt t="72095" x="3911600" y="1901825"/>
          <p14:tracePt t="72112" x="3911600" y="1911350"/>
          <p14:tracePt t="72130" x="3911600" y="1928813"/>
          <p14:tracePt t="72152" x="3919538" y="1938338"/>
          <p14:tracePt t="72165" x="3929063" y="1946275"/>
          <p14:tracePt t="72178" x="3929063" y="1955800"/>
          <p14:tracePt t="72195" x="3938588" y="1955800"/>
          <p14:tracePt t="72211" x="3946525" y="1955800"/>
          <p14:tracePt t="72228" x="3956050" y="1955800"/>
          <p14:tracePt t="72300" x="3965575" y="1965325"/>
          <p14:tracePt t="72312" x="3973513" y="1973263"/>
          <p14:tracePt t="72324" x="3990975" y="1973263"/>
          <p14:tracePt t="72336" x="4000500" y="1973263"/>
          <p14:tracePt t="72349" x="4027488" y="1973263"/>
          <p14:tracePt t="72362" x="4044950" y="1982788"/>
          <p14:tracePt t="72378" x="4062413" y="1982788"/>
          <p14:tracePt t="72396" x="4098925" y="1990725"/>
          <p14:tracePt t="72412" x="4108450" y="1990725"/>
          <p14:tracePt t="72428" x="4125913" y="1990725"/>
          <p14:tracePt t="72445" x="4170363" y="1990725"/>
          <p14:tracePt t="72462" x="4205288" y="1990725"/>
          <p14:tracePt t="72478" x="4232275" y="1990725"/>
          <p14:tracePt t="72495" x="4276725" y="1990725"/>
          <p14:tracePt t="72512" x="4286250" y="1990725"/>
          <p14:tracePt t="72529" x="4303713" y="1990725"/>
          <p14:tracePt t="72591" x="4313238" y="1990725"/>
          <p14:tracePt t="72956" x="4340225" y="1990725"/>
          <p14:tracePt t="72968" x="4394200" y="1990725"/>
          <p14:tracePt t="72980" x="4456113" y="1990725"/>
          <p14:tracePt t="72992" x="4491038" y="2000250"/>
          <p14:tracePt t="73006" x="4518025" y="2000250"/>
          <p14:tracePt t="73017" x="4527550" y="2000250"/>
          <p14:tracePt t="73030" x="4545013" y="2000250"/>
          <p14:tracePt t="73045" x="4554538" y="2000250"/>
          <p14:tracePt t="73248" x="4572000" y="2000250"/>
          <p14:tracePt t="73260" x="4581525" y="2000250"/>
          <p14:tracePt t="73272" x="4608513" y="2000250"/>
          <p14:tracePt t="73284" x="4616450" y="2000250"/>
          <p14:tracePt t="73309" x="4625975" y="2000250"/>
          <p14:tracePt t="73321" x="4633913" y="2000250"/>
          <p14:tracePt t="73381" x="4643438" y="2000250"/>
          <p14:tracePt t="73405" x="4652963" y="2009775"/>
          <p14:tracePt t="73661" x="4670425" y="2009775"/>
          <p14:tracePt t="73672" x="4705350" y="2009775"/>
          <p14:tracePt t="73685" x="4813300" y="2009775"/>
          <p14:tracePt t="73698" x="4919663" y="2017713"/>
          <p14:tracePt t="73712" x="5000625" y="2036763"/>
          <p14:tracePt t="73729" x="5089525" y="2062163"/>
          <p14:tracePt t="73746" x="5340350" y="2125663"/>
          <p14:tracePt t="73762" x="5402263" y="2143125"/>
          <p14:tracePt t="73779" x="5446713" y="2160588"/>
          <p14:tracePt t="73795" x="5483225" y="2160588"/>
          <p14:tracePt t="73829" x="5491163" y="2160588"/>
          <p14:tracePt t="73868" x="5510213" y="2160588"/>
          <p14:tracePt t="73881" x="5518150" y="2170113"/>
          <p14:tracePt t="73891" x="5537200" y="2170113"/>
          <p14:tracePt t="73903" x="5554663" y="2170113"/>
          <p14:tracePt t="73917" x="5581650" y="2179638"/>
          <p14:tracePt t="73929" x="5599113" y="2179638"/>
          <p14:tracePt t="73945" x="5608638" y="2179638"/>
          <p14:tracePt t="73962" x="5616575" y="2179638"/>
          <p14:tracePt t="73979" x="5626100" y="2179638"/>
          <p14:tracePt t="74050" x="5634038" y="2170113"/>
          <p14:tracePt t="74063" x="5643563" y="2160588"/>
          <p14:tracePt t="74074" x="5653088" y="2152650"/>
          <p14:tracePt t="74087" x="5661025" y="2143125"/>
          <p14:tracePt t="74098" x="5670550" y="2133600"/>
          <p14:tracePt t="74112" x="5680075" y="2133600"/>
          <p14:tracePt t="74129" x="5688013" y="2133600"/>
          <p14:tracePt t="74147" x="5697538" y="2125663"/>
          <p14:tracePt t="74377" x="5705475" y="2125663"/>
          <p14:tracePt t="74390" x="5715000" y="2125663"/>
          <p14:tracePt t="74414" x="5732463" y="2125663"/>
          <p14:tracePt t="74427" x="5751513" y="2125663"/>
          <p14:tracePt t="74438" x="5751513" y="2116138"/>
          <p14:tracePt t="74451" x="5759450" y="2116138"/>
          <p14:tracePt t="74464" x="5768975" y="2116138"/>
          <p14:tracePt t="74479" x="5776913" y="2108200"/>
          <p14:tracePt t="74585" x="5786438" y="2108200"/>
          <p14:tracePt t="74598" x="5803900" y="2108200"/>
          <p14:tracePt t="74609" x="5822950" y="2108200"/>
          <p14:tracePt t="74621" x="5848350" y="2108200"/>
          <p14:tracePt t="74632" x="5875338" y="2108200"/>
          <p14:tracePt t="74646" x="5902325" y="2108200"/>
          <p14:tracePt t="74662" x="5919788" y="2108200"/>
          <p14:tracePt t="74889" x="5919788" y="2116138"/>
          <p14:tracePt t="74900" x="5911850" y="2143125"/>
          <p14:tracePt t="74913" x="5884863" y="2214563"/>
          <p14:tracePt t="74925" x="5875338" y="2251075"/>
          <p14:tracePt t="74937" x="5786438" y="2446338"/>
          <p14:tracePt t="74949" x="5680075" y="2946400"/>
          <p14:tracePt t="74963" x="5608638" y="3214688"/>
          <p14:tracePt t="74979" x="5545138" y="3348038"/>
          <p14:tracePt t="74996" x="5375275" y="3633788"/>
          <p14:tracePt t="75012" x="5037138" y="4518025"/>
          <p14:tracePt t="75029" x="4938713" y="4857750"/>
          <p14:tracePt t="75046" x="4840288" y="5330825"/>
          <p14:tracePt t="75062" x="4813300" y="5411788"/>
          <p14:tracePt t="75079" x="4795838" y="5456238"/>
          <p14:tracePt t="75095" x="4741863" y="5483225"/>
          <p14:tracePt t="75112" x="4687888" y="5491163"/>
          <p14:tracePt t="75129" x="4616450" y="5491163"/>
          <p14:tracePt t="75145" x="4465638" y="5456238"/>
          <p14:tracePt t="75162" x="4419600" y="5429250"/>
          <p14:tracePt t="75179" x="4295775" y="5402263"/>
          <p14:tracePt t="75195" x="4224338" y="5402263"/>
          <p14:tracePt t="75212" x="4160838" y="5411788"/>
          <p14:tracePt t="75229" x="4062413" y="5473700"/>
          <p14:tracePt t="75245" x="4044950" y="5491163"/>
          <p14:tracePt t="75262" x="4027488" y="5510213"/>
          <p14:tracePt t="75279" x="4010025" y="5537200"/>
          <p14:tracePt t="75312" x="4010025" y="5545138"/>
          <p14:tracePt t="75329" x="4000500" y="5554663"/>
          <p14:tracePt t="75387" x="4000500" y="5562600"/>
          <p14:tracePt t="75679" x="3990975" y="5562600"/>
          <p14:tracePt t="75752" x="4000500" y="5562600"/>
          <p14:tracePt t="75764" x="4010025" y="5562600"/>
          <p14:tracePt t="75776" x="4081463" y="5572125"/>
          <p14:tracePt t="75788" x="4187825" y="5589588"/>
          <p14:tracePt t="75801" x="4295775" y="5616575"/>
          <p14:tracePt t="75813" x="4411663" y="5626100"/>
          <p14:tracePt t="75829" x="4500563" y="5626100"/>
          <p14:tracePt t="75845" x="4545013" y="5626100"/>
          <p14:tracePt t="75862" x="4562475" y="5616575"/>
          <p14:tracePt t="75879" x="4562475" y="5608638"/>
          <p14:tracePt t="75897" x="4554538" y="5599113"/>
          <p14:tracePt t="75912" x="4537075" y="5589588"/>
          <p14:tracePt t="75929" x="4510088" y="5589588"/>
          <p14:tracePt t="75946" x="4456113" y="5581650"/>
          <p14:tracePt t="75962" x="4429125" y="5581650"/>
          <p14:tracePt t="75979" x="4411663" y="5581650"/>
          <p14:tracePt t="75996" x="4322763" y="5581650"/>
          <p14:tracePt t="76012" x="4251325" y="5581650"/>
          <p14:tracePt t="76029" x="4197350" y="5581650"/>
          <p14:tracePt t="76046" x="4133850" y="5581650"/>
          <p14:tracePt t="76062" x="4116388" y="5589588"/>
          <p14:tracePt t="76080" x="4071938" y="5589588"/>
          <p14:tracePt t="76095" x="4044950" y="5589588"/>
          <p14:tracePt t="76112" x="4027488" y="5589588"/>
          <p14:tracePt t="76129" x="3990975" y="5589588"/>
          <p14:tracePt t="76145" x="3983038" y="5589588"/>
          <p14:tracePt t="76176" x="3990975" y="5589588"/>
          <p14:tracePt t="76189" x="4010025" y="5589588"/>
          <p14:tracePt t="76202" x="4017963" y="5589588"/>
          <p14:tracePt t="76215" x="4037013" y="5589588"/>
          <p14:tracePt t="76229" x="4044950" y="5589588"/>
          <p14:tracePt t="76245" x="4081463" y="5589588"/>
          <p14:tracePt t="76262" x="4241800" y="5581650"/>
          <p14:tracePt t="76279" x="4330700" y="5562600"/>
          <p14:tracePt t="76295" x="4419600" y="5554663"/>
          <p14:tracePt t="76312" x="4652963" y="5510213"/>
          <p14:tracePt t="76329" x="4751388" y="5491163"/>
          <p14:tracePt t="76346" x="4875213" y="5446713"/>
          <p14:tracePt t="76362" x="4919663" y="5419725"/>
          <p14:tracePt t="76379" x="4946650" y="5411788"/>
          <p14:tracePt t="76396" x="4973638" y="5394325"/>
          <p14:tracePt t="76506" x="4965700" y="5394325"/>
          <p14:tracePt t="76530" x="4956175" y="5394325"/>
          <p14:tracePt t="76541" x="4938713" y="5394325"/>
          <p14:tracePt t="76553" x="4919663" y="5384800"/>
          <p14:tracePt t="76566" x="4894263" y="5384800"/>
          <p14:tracePt t="76579" x="4830763" y="5375275"/>
          <p14:tracePt t="76595" x="4768850" y="5367338"/>
          <p14:tracePt t="76613" x="4714875" y="5367338"/>
          <p14:tracePt t="76629" x="4527550" y="5348288"/>
          <p14:tracePt t="76645" x="4438650" y="5348288"/>
          <p14:tracePt t="76663" x="4313238" y="5340350"/>
          <p14:tracePt t="76679" x="4276725" y="5340350"/>
          <p14:tracePt t="76695" x="4259263" y="5340350"/>
          <p14:tracePt t="76712" x="4224338" y="5340350"/>
          <p14:tracePt t="76729" x="4197350" y="5340350"/>
          <p14:tracePt t="76745" x="4170363" y="5340350"/>
          <p14:tracePt t="76762" x="4143375" y="5340350"/>
          <p14:tracePt t="76780" x="4133850" y="5340350"/>
          <p14:tracePt t="76869" x="4143375" y="5330825"/>
          <p14:tracePt t="76882" x="4152900" y="5322888"/>
          <p14:tracePt t="76893" x="4160838" y="5322888"/>
          <p14:tracePt t="76907" x="4179888" y="5322888"/>
          <p14:tracePt t="76931" x="4187825" y="5322888"/>
          <p14:tracePt t="76943" x="4205288" y="5322888"/>
          <p14:tracePt t="76955" x="4214813" y="5322888"/>
          <p14:tracePt t="76968" x="4251325" y="5322888"/>
          <p14:tracePt t="76980" x="4303713" y="5313363"/>
          <p14:tracePt t="76996" x="4367213" y="5303838"/>
          <p14:tracePt t="77012" x="4411663" y="5295900"/>
          <p14:tracePt t="77029" x="4589463" y="5286375"/>
          <p14:tracePt t="77046" x="4697413" y="5276850"/>
          <p14:tracePt t="77064" x="4848225" y="5259388"/>
          <p14:tracePt t="77079" x="4875213" y="5251450"/>
          <p14:tracePt t="77095" x="4902200" y="5241925"/>
          <p14:tracePt t="77113" x="4929188" y="5232400"/>
          <p14:tracePt t="77129" x="4938713" y="5232400"/>
          <p14:tracePt t="77162" x="4946650" y="5224463"/>
          <p14:tracePt t="77478" x="4956175" y="5224463"/>
          <p14:tracePt t="77490" x="4965700" y="5214938"/>
          <p14:tracePt t="77502" x="4973638" y="5214938"/>
          <p14:tracePt t="77515" x="4983163" y="5205413"/>
          <p14:tracePt t="77529" x="4991100" y="5205413"/>
          <p14:tracePt t="77545" x="5000625" y="5205413"/>
          <p14:tracePt t="77563" x="5045075" y="5197475"/>
          <p14:tracePt t="77579" x="5089525" y="5180013"/>
          <p14:tracePt t="77596" x="5170488" y="5170488"/>
          <p14:tracePt t="77612" x="5286375" y="5153025"/>
          <p14:tracePt t="77629" x="5322888" y="5143500"/>
          <p14:tracePt t="77647" x="5429250" y="5143500"/>
          <p14:tracePt t="77662" x="5491163" y="5143500"/>
          <p14:tracePt t="77679" x="5527675" y="5143500"/>
          <p14:tracePt t="77696" x="5562600" y="5143500"/>
          <p14:tracePt t="77712" x="5572125" y="5143500"/>
          <p14:tracePt t="77729" x="5572125" y="5133975"/>
          <p14:tracePt t="77746" x="5581650" y="5116513"/>
          <p14:tracePt t="78012" x="5608638" y="5116513"/>
          <p14:tracePt t="78025" x="5653088" y="5099050"/>
          <p14:tracePt t="78036" x="5705475" y="5089525"/>
          <p14:tracePt t="78049" x="5741988" y="5072063"/>
          <p14:tracePt t="78062" x="5822950" y="5054600"/>
          <p14:tracePt t="78079" x="5938838" y="5027613"/>
          <p14:tracePt t="78097" x="6170613" y="4938713"/>
          <p14:tracePt t="78112" x="6276975" y="4884738"/>
          <p14:tracePt t="78129" x="6419850" y="4822825"/>
          <p14:tracePt t="78146" x="6599238" y="4724400"/>
          <p14:tracePt t="78163" x="6626225" y="4705350"/>
          <p14:tracePt t="78179" x="6643688" y="4687888"/>
          <p14:tracePt t="78196" x="6653213" y="4679950"/>
          <p14:tracePt t="78280" x="6661150" y="4679950"/>
          <p14:tracePt t="78340" x="6670675" y="4679950"/>
          <p14:tracePt t="78352" x="6680200" y="4670425"/>
          <p14:tracePt t="78364" x="6688138" y="4670425"/>
          <p14:tracePt t="78377" x="6715125" y="4660900"/>
          <p14:tracePt t="78389" x="6732588" y="4652963"/>
          <p14:tracePt t="78401" x="6777038" y="4643438"/>
          <p14:tracePt t="78414" x="6813550" y="4633913"/>
          <p14:tracePt t="78429" x="6840538" y="4633913"/>
          <p14:tracePt t="78446" x="6867525" y="4633913"/>
          <p14:tracePt t="78462" x="6884988" y="4633913"/>
          <p14:tracePt t="78479" x="6894513" y="4633913"/>
          <p14:tracePt t="78496" x="6902450" y="4625975"/>
          <p14:tracePt t="78802" x="6919913" y="4581525"/>
          <p14:tracePt t="78815" x="6946900" y="4473575"/>
          <p14:tracePt t="78825" x="6991350" y="4348163"/>
          <p14:tracePt t="78839" x="7018338" y="4251325"/>
          <p14:tracePt t="78851" x="7037388" y="4160838"/>
          <p14:tracePt t="78864" x="7054850" y="4108450"/>
          <p14:tracePt t="78879" x="7062788" y="4071938"/>
          <p14:tracePt t="78896" x="7062788" y="4054475"/>
          <p14:tracePt t="78912" x="7062788" y="4044950"/>
          <p14:tracePt t="78972" x="7054850" y="4037013"/>
          <p14:tracePt t="78985" x="6983413" y="4010025"/>
          <p14:tracePt t="78996" x="6875463" y="3946525"/>
          <p14:tracePt t="79009" x="6742113" y="3894138"/>
          <p14:tracePt t="79021" x="6500813" y="3840163"/>
          <p14:tracePt t="79032" x="6303963" y="3768725"/>
          <p14:tracePt t="79046" x="6197600" y="3732213"/>
          <p14:tracePt t="79062" x="6116638" y="3679825"/>
          <p14:tracePt t="79079" x="6062663" y="3643313"/>
          <p14:tracePt t="79096" x="5973763" y="3571875"/>
          <p14:tracePt t="79112" x="5884863" y="3509963"/>
          <p14:tracePt t="79130" x="5724525" y="3402013"/>
          <p14:tracePt t="79146" x="5661025" y="3348038"/>
          <p14:tracePt t="79163" x="5589588" y="3276600"/>
          <p14:tracePt t="79167" x="5545138" y="3205163"/>
          <p14:tracePt t="79180" x="5500688" y="3170238"/>
          <p14:tracePt t="79196" x="5465763" y="3133725"/>
          <p14:tracePt t="79212" x="5429250" y="3108325"/>
          <p14:tracePt t="79229" x="5367338" y="3071813"/>
          <p14:tracePt t="79246" x="5330825" y="3054350"/>
          <p14:tracePt t="79264" x="5303838" y="3027363"/>
          <p14:tracePt t="79279" x="5286375" y="3017838"/>
          <p14:tracePt t="79313" x="5276850" y="3009900"/>
          <p14:tracePt t="79362" x="5276850" y="3000375"/>
          <p14:tracePt t="79422" x="5276850" y="2990850"/>
          <p14:tracePt t="79434" x="5295900" y="2982913"/>
          <p14:tracePt t="79447" x="5313363" y="2946400"/>
          <p14:tracePt t="79459" x="5357813" y="2894013"/>
          <p14:tracePt t="79471" x="5419725" y="2776538"/>
          <p14:tracePt t="79482" x="5510213" y="2652713"/>
          <p14:tracePt t="79496" x="5616575" y="2527300"/>
          <p14:tracePt t="79513" x="5768975" y="2411413"/>
          <p14:tracePt t="79529" x="5919788" y="2295525"/>
          <p14:tracePt t="79546" x="6099175" y="2108200"/>
          <p14:tracePt t="79563" x="6134100" y="2062163"/>
          <p14:tracePt t="79580" x="6161088" y="2027238"/>
          <p14:tracePt t="79612" x="6170613" y="2027238"/>
          <p14:tracePt t="79630" x="6161088" y="2027238"/>
          <p14:tracePt t="79646" x="6134100" y="2044700"/>
          <p14:tracePt t="79663" x="6116638" y="2071688"/>
          <p14:tracePt t="79679" x="6045200" y="2098675"/>
          <p14:tracePt t="79696" x="5973763" y="2098675"/>
          <p14:tracePt t="79714" x="5822950" y="2054225"/>
          <p14:tracePt t="79730" x="5759450" y="2017713"/>
          <p14:tracePt t="79746" x="5670550" y="1955800"/>
          <p14:tracePt t="79763" x="5473700" y="1874838"/>
          <p14:tracePt t="79779" x="5411788" y="1839913"/>
          <p14:tracePt t="79796" x="5357813" y="1822450"/>
          <p14:tracePt t="79812" x="5295900" y="1795463"/>
          <p14:tracePt t="79829" x="5276850" y="1785938"/>
          <p14:tracePt t="79847" x="5251450" y="1776413"/>
          <p14:tracePt t="79863" x="5232400" y="1776413"/>
          <p14:tracePt t="79879" x="5214938" y="1776413"/>
          <p14:tracePt t="79896" x="5205413" y="1776413"/>
          <p14:tracePt t="79957" x="5197475" y="1776413"/>
          <p14:tracePt t="80030" x="5197475" y="1785938"/>
          <p14:tracePt t="80042" x="5197475" y="1795463"/>
          <p14:tracePt t="80053" x="5197475" y="1803400"/>
          <p14:tracePt t="80067" x="5187950" y="1812925"/>
          <p14:tracePt t="80079" x="5180013" y="1822450"/>
          <p14:tracePt t="80096" x="5170488" y="1830388"/>
          <p14:tracePt t="80114" x="5143500" y="1847850"/>
          <p14:tracePt t="80129" x="5126038" y="1857375"/>
          <p14:tracePt t="80146" x="5099050" y="1866900"/>
          <p14:tracePt t="80164" x="5081588" y="1884363"/>
          <p14:tracePt t="80179" x="5054600" y="1884363"/>
          <p14:tracePt t="80196" x="5045075" y="1884363"/>
          <p14:tracePt t="80212" x="4991100" y="1884363"/>
          <p14:tracePt t="80229" x="4946650" y="1884363"/>
          <p14:tracePt t="80246" x="4902200" y="1893888"/>
          <p14:tracePt t="80263" x="4867275" y="1919288"/>
          <p14:tracePt t="80279" x="4848225" y="1928813"/>
          <p14:tracePt t="80297" x="4840288" y="1946275"/>
          <p14:tracePt t="80329" x="4840288" y="1955800"/>
          <p14:tracePt t="80468" x="4840288" y="1965325"/>
          <p14:tracePt t="80699" x="4848225" y="1965325"/>
          <p14:tracePt t="80710" x="4867275" y="1965325"/>
          <p14:tracePt t="80722" x="4894263" y="1965325"/>
          <p14:tracePt t="80734" x="4929188" y="1965325"/>
          <p14:tracePt t="80748" x="4956175" y="1965325"/>
          <p14:tracePt t="80763" x="4983163" y="1965325"/>
          <p14:tracePt t="80779" x="5000625" y="1973263"/>
          <p14:tracePt t="80796" x="5037138" y="1982788"/>
          <p14:tracePt t="80812" x="5045075" y="1982788"/>
          <p14:tracePt t="80829" x="5054600" y="1982788"/>
          <p14:tracePt t="80846" x="5081588" y="1982788"/>
          <p14:tracePt t="80863" x="5089525" y="1990725"/>
          <p14:tracePt t="80880" x="5116513" y="1990725"/>
          <p14:tracePt t="80913" x="5126038" y="1990725"/>
          <p14:tracePt t="80929" x="5143500" y="1990725"/>
          <p14:tracePt t="80946" x="5153025" y="1990725"/>
          <p14:tracePt t="80963" x="5160963" y="1990725"/>
          <p14:tracePt t="80979" x="5187950" y="1990725"/>
          <p14:tracePt t="80996" x="5205413" y="2000250"/>
          <p14:tracePt t="81014" x="5268913" y="2009775"/>
          <p14:tracePt t="81029" x="5322888" y="2017713"/>
          <p14:tracePt t="81046" x="5348288" y="2017713"/>
          <p14:tracePt t="81063" x="5402263" y="2027238"/>
          <p14:tracePt t="81079" x="5429250" y="2036763"/>
          <p14:tracePt t="81096" x="5456238" y="2036763"/>
          <p14:tracePt t="81113" x="5562600" y="2044700"/>
          <p14:tracePt t="81129" x="5608638" y="2054225"/>
          <p14:tracePt t="81147" x="5688013" y="2071688"/>
          <p14:tracePt t="81163" x="5724525" y="2071688"/>
          <p14:tracePt t="81179" x="5751513" y="2081213"/>
          <p14:tracePt t="81451" x="5759450" y="2081213"/>
          <p14:tracePt t="81464" x="5776913" y="2081213"/>
          <p14:tracePt t="81476" x="5786438" y="2081213"/>
          <p14:tracePt t="81488" x="5803900" y="2081213"/>
          <p14:tracePt t="81500" x="5830888" y="2081213"/>
          <p14:tracePt t="81513" x="5848350" y="2071688"/>
          <p14:tracePt t="81529" x="5867400" y="2071688"/>
          <p14:tracePt t="81546" x="5884863" y="2071688"/>
          <p14:tracePt t="81563" x="5965825" y="2071688"/>
          <p14:tracePt t="81579" x="6018213" y="2081213"/>
          <p14:tracePt t="81597" x="6116638" y="2133600"/>
          <p14:tracePt t="81613" x="6143625" y="2152650"/>
          <p14:tracePt t="81629" x="6188075" y="2187575"/>
          <p14:tracePt t="81647" x="6269038" y="2232025"/>
          <p14:tracePt t="81663" x="6323013" y="2241550"/>
          <p14:tracePt t="81679" x="6357938" y="2259013"/>
          <p14:tracePt t="81696" x="6402388" y="2276475"/>
          <p14:tracePt t="81889" x="6411913" y="2276475"/>
          <p14:tracePt t="81901" x="6419850" y="2276475"/>
          <p14:tracePt t="81914" x="6429375" y="2276475"/>
          <p14:tracePt t="81938" x="6446838" y="2276475"/>
          <p14:tracePt t="81949" x="6465888" y="2276475"/>
          <p14:tracePt t="81962" x="6500813" y="2276475"/>
          <p14:tracePt t="81974" x="6554788" y="2276475"/>
          <p14:tracePt t="81986" x="6616700" y="2276475"/>
          <p14:tracePt t="81999" x="6670675" y="2276475"/>
          <p14:tracePt t="82013" x="6715125" y="2276475"/>
          <p14:tracePt t="82029" x="6759575" y="2276475"/>
          <p14:tracePt t="82047" x="6902450" y="2312988"/>
          <p14:tracePt t="82063" x="6938963" y="2330450"/>
          <p14:tracePt t="82079" x="6973888" y="2347913"/>
          <p14:tracePt t="82096" x="7000875" y="2384425"/>
          <p14:tracePt t="82113" x="7010400" y="2401888"/>
          <p14:tracePt t="82129" x="7027863" y="2419350"/>
          <p14:tracePt t="82362" x="7062788" y="2419350"/>
          <p14:tracePt t="82376" x="7116763" y="2419350"/>
          <p14:tracePt t="82387" x="7170738" y="2419350"/>
          <p14:tracePt t="82400" x="7224713" y="2419350"/>
          <p14:tracePt t="82413" x="7323138" y="2419350"/>
          <p14:tracePt t="82429" x="7456488" y="2428875"/>
          <p14:tracePt t="82447" x="7626350" y="2490788"/>
          <p14:tracePt t="82463" x="7680325" y="2500313"/>
          <p14:tracePt t="82480" x="7732713" y="2527300"/>
          <p14:tracePt t="82497" x="7777163" y="2554288"/>
          <p14:tracePt t="82513" x="7796213" y="2562225"/>
          <p14:tracePt t="82529" x="7804150" y="2581275"/>
          <p14:tracePt t="82546" x="7813675" y="2581275"/>
          <p14:tracePt t="82752" x="7848600" y="2581275"/>
          <p14:tracePt t="82765" x="7885113" y="2581275"/>
          <p14:tracePt t="82776" x="7939088" y="2581275"/>
          <p14:tracePt t="82788" x="8045450" y="2581275"/>
          <p14:tracePt t="82801" x="8134350" y="2581275"/>
          <p14:tracePt t="82814" x="8205788" y="2581275"/>
          <p14:tracePt t="82829" x="8259763" y="2589213"/>
          <p14:tracePt t="82846" x="8313738" y="2608263"/>
          <p14:tracePt t="82863" x="8420100" y="2643188"/>
          <p14:tracePt t="82879" x="8474075" y="2660650"/>
          <p14:tracePt t="82898" x="8518525" y="2687638"/>
          <p14:tracePt t="82913" x="8528050" y="2687638"/>
          <p14:tracePt t="83068" x="8537575" y="2687638"/>
          <p14:tracePt t="83092" x="8545513" y="2687638"/>
          <p14:tracePt t="83141" x="8555038" y="2687638"/>
          <p14:tracePt t="83152" x="8562975" y="2687638"/>
          <p14:tracePt t="83165" x="8582025" y="2687638"/>
          <p14:tracePt t="83179" x="8609013" y="2679700"/>
          <p14:tracePt t="83196" x="8634413" y="2670175"/>
          <p14:tracePt t="83214" x="8688388" y="2670175"/>
          <p14:tracePt t="83230" x="8715375" y="2670175"/>
          <p14:tracePt t="83246" x="8724900" y="2670175"/>
          <p14:tracePt t="83263" x="8751888" y="2670175"/>
          <p14:tracePt t="83296" x="8759825" y="2670175"/>
          <p14:tracePt t="83313" x="8777288" y="2652713"/>
          <p14:tracePt t="83329" x="8786813" y="2643188"/>
          <p14:tracePt t="83347" x="8804275" y="2625725"/>
          <p14:tracePt t="83363" x="8813800" y="2625725"/>
          <p14:tracePt t="83379" x="8813800" y="2616200"/>
          <p14:tracePt t="83396" x="8831263" y="2608263"/>
          <p14:tracePt t="83413" x="8840788" y="2598738"/>
          <p14:tracePt t="83429" x="8848725" y="2589213"/>
          <p14:tracePt t="83446" x="8867775" y="2562225"/>
          <p14:tracePt t="83463" x="8875713" y="2554288"/>
          <p14:tracePt t="83481" x="8912225" y="2490788"/>
          <p14:tracePt t="83496" x="8929688" y="2428875"/>
          <p14:tracePt t="83513" x="8974138" y="2366963"/>
          <p14:tracePt t="83529" x="9037638" y="2268538"/>
          <p14:tracePt t="83546" x="9072563" y="2232025"/>
          <p14:tracePt t="83563" x="9082088" y="2224088"/>
          <p14:tracePt t="83579" x="9090025" y="2205038"/>
          <p14:tracePt t="83596" x="9090025" y="2197100"/>
          <p14:tracePt t="83663" x="9082088" y="2197100"/>
          <p14:tracePt t="83676" x="9082088" y="2187575"/>
          <p14:tracePt t="83687" x="9072563" y="2187575"/>
          <p14:tracePt t="83713" x="9055100" y="2179638"/>
          <p14:tracePt t="83724" x="9055100" y="2170113"/>
          <p14:tracePt t="83737" x="9045575" y="2160588"/>
          <p14:tracePt t="83749" x="9028113" y="2143125"/>
          <p14:tracePt t="83763" x="8991600" y="2089150"/>
          <p14:tracePt t="83779" x="8912225" y="2036763"/>
          <p14:tracePt t="83797" x="8786813" y="1928813"/>
          <p14:tracePt t="83813" x="8732838" y="1893888"/>
          <p14:tracePt t="83829" x="8688388" y="1874838"/>
          <p14:tracePt t="83846" x="8589963" y="1857375"/>
          <p14:tracePt t="83863" x="8555038" y="1857375"/>
          <p14:tracePt t="83879" x="8501063" y="1857375"/>
          <p14:tracePt t="83896" x="8420100" y="1857375"/>
          <p14:tracePt t="83913" x="8385175" y="1857375"/>
          <p14:tracePt t="83931" x="8340725" y="1857375"/>
          <p14:tracePt t="83946" x="8331200" y="1866900"/>
          <p14:tracePt t="83963" x="8323263" y="1866900"/>
          <p14:tracePt t="83980" x="8296275" y="1901825"/>
          <p14:tracePt t="83996" x="8286750" y="1919288"/>
          <p14:tracePt t="84013" x="8269288" y="1973263"/>
          <p14:tracePt t="84029" x="8232775" y="2062163"/>
          <p14:tracePt t="84046" x="8232775" y="2098675"/>
          <p14:tracePt t="84063" x="8215313" y="2125663"/>
          <p14:tracePt t="84079" x="8197850" y="2160588"/>
          <p14:tracePt t="84096" x="8197850" y="2170113"/>
          <p14:tracePt t="84113" x="8188325" y="2205038"/>
          <p14:tracePt t="84129" x="8188325" y="2214563"/>
          <p14:tracePt t="84146" x="8197850" y="2232025"/>
          <p14:tracePt t="84163" x="8215313" y="2276475"/>
          <p14:tracePt t="84180" x="8224838" y="2303463"/>
          <p14:tracePt t="84197" x="8251825" y="2347913"/>
          <p14:tracePt t="84213" x="8251825" y="2357438"/>
          <p14:tracePt t="84230" x="8259763" y="2393950"/>
          <p14:tracePt t="84247" x="8277225" y="2490788"/>
          <p14:tracePt t="84264" x="8286750" y="2581275"/>
          <p14:tracePt t="84279" x="8296275" y="2670175"/>
          <p14:tracePt t="84296" x="8331200" y="2813050"/>
          <p14:tracePt t="84313" x="8358188" y="2847975"/>
          <p14:tracePt t="84329" x="8375650" y="2894013"/>
          <p14:tracePt t="84346" x="8429625" y="2928938"/>
          <p14:tracePt t="84363" x="8474075" y="2946400"/>
          <p14:tracePt t="84380" x="8537575" y="2955925"/>
          <p14:tracePt t="84396" x="8562975" y="2955925"/>
          <p14:tracePt t="84413" x="8589963" y="2955925"/>
          <p14:tracePt t="84429" x="8626475" y="2955925"/>
          <p14:tracePt t="84446" x="8653463" y="2955925"/>
          <p14:tracePt t="84465" x="8688388" y="2955925"/>
          <p14:tracePt t="84480" x="8715375" y="2955925"/>
          <p14:tracePt t="84497" x="8751888" y="2955925"/>
          <p14:tracePt t="84514" x="8813800" y="2955925"/>
          <p14:tracePt t="84529" x="8848725" y="2946400"/>
          <p14:tracePt t="84546" x="8867775" y="2946400"/>
          <p14:tracePt t="84563" x="8912225" y="2938463"/>
          <p14:tracePt t="84579" x="8929688" y="2938463"/>
          <p14:tracePt t="84596" x="8947150" y="2938463"/>
          <p14:tracePt t="84613" x="8991600" y="2919413"/>
          <p14:tracePt t="84630" x="9010650" y="2911475"/>
          <p14:tracePt t="84647" x="9045575" y="2847975"/>
          <p14:tracePt t="84663" x="9072563" y="2786063"/>
          <p14:tracePt t="84679" x="9109075" y="2687638"/>
          <p14:tracePt t="84696" x="9170988" y="2465388"/>
          <p14:tracePt t="84713" x="9205913" y="2259013"/>
          <p14:tracePt t="84730" x="9232900" y="2081213"/>
          <p14:tracePt t="84746" x="9269413" y="1874838"/>
          <p14:tracePt t="84763" x="9286875" y="1803400"/>
          <p14:tracePt t="84781" x="9304338" y="1714500"/>
          <p14:tracePt t="84796" x="9304338" y="1687513"/>
          <p14:tracePt t="84813" x="9304338" y="1670050"/>
          <p14:tracePt t="84867" x="9286875" y="1660525"/>
          <p14:tracePt t="84891" x="9269413" y="1652588"/>
          <p14:tracePt t="84903" x="9232900" y="1652588"/>
          <p14:tracePt t="84916" x="9180513" y="1633538"/>
          <p14:tracePt t="84927" x="9117013" y="1608138"/>
          <p14:tracePt t="84939" x="9063038" y="1571625"/>
          <p14:tracePt t="84952" x="9010650" y="1536700"/>
          <p14:tracePt t="84965" x="8947150" y="1509713"/>
          <p14:tracePt t="84979" x="8867775" y="1473200"/>
          <p14:tracePt t="84996" x="8804275" y="1465263"/>
          <p14:tracePt t="85013" x="8742363" y="1465263"/>
          <p14:tracePt t="85030" x="8724900" y="1465263"/>
          <p14:tracePt t="85046" x="8715375" y="1465263"/>
          <p14:tracePt t="85063" x="8697913" y="1482725"/>
          <p14:tracePt t="85080" x="8680450" y="1500188"/>
          <p14:tracePt t="85097" x="8670925" y="1527175"/>
          <p14:tracePt t="85113" x="8661400" y="1544638"/>
          <p14:tracePt t="85130" x="8661400" y="1571625"/>
          <p14:tracePt t="85146" x="8653463" y="1616075"/>
          <p14:tracePt t="85164" x="8643938" y="1625600"/>
          <p14:tracePt t="85180" x="8634413" y="1633538"/>
          <p14:tracePt t="85196" x="8626475" y="1660525"/>
          <p14:tracePt t="85213" x="8616950" y="1679575"/>
          <p14:tracePt t="85231" x="8589963" y="1697038"/>
          <p14:tracePt t="85246" x="8555038" y="1714500"/>
          <p14:tracePt t="85263" x="8537575" y="1731963"/>
          <p14:tracePt t="85280" x="8491538" y="1776413"/>
          <p14:tracePt t="85296" x="8483600" y="1822450"/>
          <p14:tracePt t="85313" x="8456613" y="1866900"/>
          <p14:tracePt t="85330" x="8429625" y="1955800"/>
          <p14:tracePt t="85346" x="8412163" y="1982788"/>
          <p14:tracePt t="85364" x="8412163" y="2000250"/>
          <p14:tracePt t="85380" x="8385175" y="2036763"/>
          <p14:tracePt t="85396" x="8385175" y="2044700"/>
          <p14:tracePt t="85413" x="8367713" y="2071688"/>
          <p14:tracePt t="85430" x="8367713" y="2089150"/>
          <p14:tracePt t="85446" x="8367713" y="2116138"/>
          <p14:tracePt t="85463" x="8348663" y="2214563"/>
          <p14:tracePt t="85480" x="8331200" y="2259013"/>
          <p14:tracePt t="85497" x="8331200" y="2295525"/>
          <p14:tracePt t="85513" x="8313738" y="2330450"/>
          <p14:tracePt t="85530" x="8313738" y="2347913"/>
          <p14:tracePt t="85546" x="8304213" y="2419350"/>
          <p14:tracePt t="85563" x="8304213" y="2490788"/>
          <p14:tracePt t="85580" x="8304213" y="2554288"/>
          <p14:tracePt t="85596" x="8304213" y="2643188"/>
          <p14:tracePt t="85613" x="8304213" y="2705100"/>
          <p14:tracePt t="85630" x="8304213" y="2768600"/>
          <p14:tracePt t="85646" x="8304213" y="2911475"/>
          <p14:tracePt t="85664" x="8304213" y="2973388"/>
          <p14:tracePt t="85680" x="8304213" y="3036888"/>
          <p14:tracePt t="85696" x="8304213" y="3054350"/>
          <p14:tracePt t="85713" x="8304213" y="3071813"/>
          <p14:tracePt t="85717" x="8304213" y="3098800"/>
          <p14:tracePt t="85731" x="8304213" y="3116263"/>
          <p14:tracePt t="85747" x="8304213" y="3133725"/>
          <p14:tracePt t="85763" x="8304213" y="3160713"/>
          <p14:tracePt t="85780" x="8304213" y="3205163"/>
          <p14:tracePt t="85796" x="8296275" y="3214688"/>
          <p14:tracePt t="85813" x="8286750" y="3232150"/>
          <p14:tracePt t="86179" x="8286750" y="3241675"/>
          <p14:tracePt t="86192" x="8286750" y="3259138"/>
          <p14:tracePt t="86203" x="8304213" y="3295650"/>
          <p14:tracePt t="86216" x="8340725" y="3367088"/>
          <p14:tracePt t="86230" x="8375650" y="3482975"/>
          <p14:tracePt t="86246" x="8420100" y="3598863"/>
          <p14:tracePt t="86264" x="8456613" y="3776663"/>
          <p14:tracePt t="86280" x="8456613" y="3857625"/>
          <p14:tracePt t="86296" x="8456613" y="3929063"/>
          <p14:tracePt t="86313" x="8456613" y="4054475"/>
          <p14:tracePt t="86330" x="8456613" y="4081463"/>
          <p14:tracePt t="86346" x="8456613" y="4098925"/>
          <p14:tracePt t="86363" x="8439150" y="4116388"/>
          <p14:tracePt t="86380" x="8439150" y="4133850"/>
          <p14:tracePt t="86398" x="8412163" y="4170363"/>
          <p14:tracePt t="86413" x="8394700" y="4214813"/>
          <p14:tracePt t="86430" x="8375650" y="4295775"/>
          <p14:tracePt t="86446" x="8348663" y="4510088"/>
          <p14:tracePt t="86463" x="8348663" y="4608513"/>
          <p14:tracePt t="86480" x="8348663" y="4687888"/>
          <p14:tracePt t="86497" x="8348663" y="4822825"/>
          <p14:tracePt t="86513" x="8348663" y="4857750"/>
          <p14:tracePt t="86530" x="8348663" y="4875213"/>
          <p14:tracePt t="86546" x="8348663" y="4911725"/>
          <p14:tracePt t="86580" x="8348663" y="4929188"/>
          <p14:tracePt t="86596" x="8340725" y="4938713"/>
          <p14:tracePt t="86630" x="8340725" y="4965700"/>
          <p14:tracePt t="86646" x="8323263" y="5000625"/>
          <p14:tracePt t="86664" x="8304213" y="5062538"/>
          <p14:tracePt t="86958" x="8304213" y="5072063"/>
          <p14:tracePt t="86969" x="8304213" y="5089525"/>
          <p14:tracePt t="86982" x="8304213" y="5116513"/>
          <p14:tracePt t="86993" x="8304213" y="5170488"/>
          <p14:tracePt t="87006" x="8331200" y="5303838"/>
          <p14:tracePt t="87019" x="8358188" y="5599113"/>
          <p14:tracePt t="87031" x="8385175" y="5830888"/>
          <p14:tracePt t="87046" x="8412163" y="6037263"/>
          <p14:tracePt t="87063" x="8439150" y="6197600"/>
          <p14:tracePt t="87080" x="8439150" y="6340475"/>
          <p14:tracePt t="87097" x="8439150" y="6367463"/>
          <p14:tracePt t="87114" x="8439150" y="6375400"/>
          <p14:tracePt t="87261" x="8439150" y="6367463"/>
          <p14:tracePt t="87273" x="8439150" y="6357938"/>
          <p14:tracePt t="87370" x="8439150" y="6348413"/>
          <p14:tracePt t="87382" x="8439150" y="6340475"/>
          <p14:tracePt t="87394" x="8439150" y="6330950"/>
          <p14:tracePt t="87419" x="8439150" y="6323013"/>
          <p14:tracePt t="87443" x="8439150" y="6313488"/>
          <p14:tracePt t="87479" x="8439150" y="6303963"/>
          <p14:tracePt t="87613" x="8439150" y="6296025"/>
          <p14:tracePt t="87699" x="8439150" y="6286500"/>
          <p14:tracePt t="87709" x="8429625" y="6286500"/>
          <p14:tracePt t="87954" x="8429625" y="6276975"/>
          <p14:tracePt t="87977" x="8429625" y="6269038"/>
          <p14:tracePt t="87991" x="8429625" y="6242050"/>
          <p14:tracePt t="88002" x="8429625" y="6180138"/>
          <p14:tracePt t="88016" x="8456613" y="6081713"/>
          <p14:tracePt t="88030" x="8483600" y="5946775"/>
          <p14:tracePt t="88046" x="8537575" y="5724525"/>
          <p14:tracePt t="88063" x="8680450" y="5286375"/>
          <p14:tracePt t="88080" x="8751888" y="5045075"/>
          <p14:tracePt t="88097" x="8813800" y="4867275"/>
          <p14:tracePt t="88113" x="8858250" y="4732338"/>
          <p14:tracePt t="88130" x="8867775" y="4705350"/>
          <p14:tracePt t="88172" x="8867775" y="4724400"/>
          <p14:tracePt t="88501" x="8867775" y="4714875"/>
          <p14:tracePt t="88513" x="8867775" y="4679950"/>
          <p14:tracePt t="88526" x="8867775" y="4537075"/>
          <p14:tracePt t="88537" x="8912225" y="4251325"/>
          <p14:tracePt t="88550" x="9010650" y="3867150"/>
          <p14:tracePt t="88563" x="9126538" y="3500438"/>
          <p14:tracePt t="88580" x="9242425" y="3089275"/>
          <p14:tracePt t="88598" x="9385300" y="2608263"/>
          <p14:tracePt t="88613" x="9412288" y="2509838"/>
          <p14:tracePt t="88630" x="9412288" y="2482850"/>
          <p14:tracePt t="88647" x="9420225" y="2455863"/>
          <p14:tracePt t="88680" x="9420225" y="2465388"/>
          <p14:tracePt t="88697" x="9420225" y="2509838"/>
          <p14:tracePt t="88714" x="9420225" y="2527300"/>
          <p14:tracePt t="88730" x="9412288" y="2544763"/>
          <p14:tracePt t="88747" x="9402763" y="2562225"/>
          <p14:tracePt t="89169" x="9394825" y="2562225"/>
          <p14:tracePt t="89182" x="9385300" y="2562225"/>
          <p14:tracePt t="89192" x="9367838" y="2562225"/>
          <p14:tracePt t="89207" x="9358313" y="2562225"/>
          <p14:tracePt t="89218" x="9313863" y="2562225"/>
          <p14:tracePt t="89231" x="9215438" y="2554288"/>
          <p14:tracePt t="89247" x="9028113" y="2527300"/>
          <p14:tracePt t="89264" x="8831263" y="2517775"/>
          <p14:tracePt t="89280" x="8340725" y="2500313"/>
          <p14:tracePt t="89297" x="8242300" y="2509838"/>
          <p14:tracePt t="89315" x="8161338" y="2544763"/>
          <p14:tracePt t="89330" x="8143875" y="2554288"/>
          <p14:tracePt t="89347" x="8126413" y="2562225"/>
          <p14:tracePt t="89850" x="8018463" y="2554288"/>
          <p14:tracePt t="89862" x="7742238" y="2527300"/>
          <p14:tracePt t="89873" x="7419975" y="2500313"/>
          <p14:tracePt t="89887" x="7224713" y="2500313"/>
          <p14:tracePt t="89900" x="6902450" y="2517775"/>
          <p14:tracePt t="89914" x="6616700" y="2598738"/>
          <p14:tracePt t="89930" x="6357938" y="2714625"/>
          <p14:tracePt t="89947" x="5813425" y="3009900"/>
          <p14:tracePt t="89963" x="5688013" y="3098800"/>
          <p14:tracePt t="89980" x="5608638" y="3152775"/>
          <p14:tracePt t="89997" x="5491163" y="3214688"/>
          <p14:tracePt t="90013" x="5419725" y="3224213"/>
          <p14:tracePt t="90030" x="5348288" y="3224213"/>
          <p14:tracePt t="90239" x="5268913" y="3205163"/>
          <p14:tracePt t="90250" x="5170488" y="3160713"/>
          <p14:tracePt t="90262" x="5000625" y="3062288"/>
          <p14:tracePt t="90275" x="4714875" y="2847975"/>
          <p14:tracePt t="90287" x="4483100" y="2652713"/>
          <p14:tracePt t="90300" x="4286250" y="2500313"/>
          <p14:tracePt t="90313" x="4017963" y="2322513"/>
          <p14:tracePt t="90330" x="3830638" y="2133600"/>
          <p14:tracePt t="90348" x="3643313" y="1911350"/>
          <p14:tracePt t="90364" x="3571875" y="1874838"/>
          <p14:tracePt t="90381" x="3500438" y="1857375"/>
          <p14:tracePt t="90397" x="3367088" y="1847850"/>
          <p14:tracePt t="90414" x="3322638" y="1847850"/>
          <p14:tracePt t="90430" x="3295650" y="1847850"/>
          <p14:tracePt t="90447" x="3259138" y="1839913"/>
          <p14:tracePt t="90628" x="3241675" y="1830388"/>
          <p14:tracePt t="90640" x="3224213" y="1830388"/>
          <p14:tracePt t="90652" x="3205163" y="1830388"/>
          <p14:tracePt t="90665" x="3179763" y="1830388"/>
          <p14:tracePt t="90680" x="3081338" y="1874838"/>
          <p14:tracePt t="90697" x="2813050" y="2170113"/>
          <p14:tracePt t="90714" x="2455863" y="2795588"/>
          <p14:tracePt t="90730" x="2384425" y="3009900"/>
          <p14:tracePt t="90747" x="2357438" y="3108325"/>
          <p14:tracePt t="90764" x="2347913" y="3197225"/>
          <p14:tracePt t="90780" x="2347913" y="3224213"/>
          <p14:tracePt t="90798" x="2322513" y="3303588"/>
          <p14:tracePt t="90814" x="2303463" y="3322638"/>
          <p14:tracePt t="90830" x="2295525" y="3340100"/>
          <p14:tracePt t="91052" x="2295525" y="3367088"/>
          <p14:tracePt t="91065" x="2295525" y="3394075"/>
          <p14:tracePt t="91077" x="2295525" y="3455988"/>
          <p14:tracePt t="91090" x="2322513" y="3589338"/>
          <p14:tracePt t="91101" x="2330450" y="3714750"/>
          <p14:tracePt t="91115" x="2339975" y="3795713"/>
          <p14:tracePt t="91130" x="2347913" y="3857625"/>
          <p14:tracePt t="91147" x="2366963" y="3894138"/>
          <p14:tracePt t="91164" x="2374900" y="3938588"/>
          <p14:tracePt t="91200" x="2374900" y="3946525"/>
          <p14:tracePt t="91236" x="2384425" y="4010025"/>
          <p14:tracePt t="91247" x="2384425" y="4071938"/>
          <p14:tracePt t="91259" x="2393950" y="4125913"/>
          <p14:tracePt t="91271" x="2393950" y="4170363"/>
          <p14:tracePt t="91283" x="2401888" y="4224338"/>
          <p14:tracePt t="91297" x="2401888" y="4259263"/>
          <p14:tracePt t="91314" x="2401888" y="4286250"/>
          <p14:tracePt t="91332" x="2401888" y="4322763"/>
          <p14:tracePt t="91347" x="2401888" y="4330700"/>
          <p14:tracePt t="91364" x="2401888" y="4348163"/>
          <p14:tracePt t="91381" x="2401888" y="4429125"/>
          <p14:tracePt t="91397" x="2401888" y="4500563"/>
          <p14:tracePt t="91414" x="2401888" y="4562475"/>
          <p14:tracePt t="91430" x="2401888" y="4679950"/>
          <p14:tracePt t="91447" x="2401888" y="4732338"/>
          <p14:tracePt t="91464" x="2401888" y="4768850"/>
          <p14:tracePt t="91480" x="2401888" y="4813300"/>
          <p14:tracePt t="91497" x="2401888" y="4840288"/>
          <p14:tracePt t="91515" x="2401888" y="4875213"/>
          <p14:tracePt t="91530" x="2401888" y="4884738"/>
          <p14:tracePt t="91733" x="2401888" y="4911725"/>
          <p14:tracePt t="91745" x="2401888" y="4938713"/>
          <p14:tracePt t="91757" x="2401888" y="4956175"/>
          <p14:tracePt t="91770" x="2401888" y="4983163"/>
          <p14:tracePt t="91782" x="2401888" y="5010150"/>
          <p14:tracePt t="91797" x="2401888" y="5037138"/>
          <p14:tracePt t="91814" x="2411413" y="5072063"/>
          <p14:tracePt t="91831" x="2428875" y="5170488"/>
          <p14:tracePt t="91847" x="2428875" y="5224463"/>
          <p14:tracePt t="91863" x="2438400" y="5259388"/>
          <p14:tracePt t="91880" x="2446338" y="5286375"/>
          <p14:tracePt t="91897" x="2446338" y="5295900"/>
          <p14:tracePt t="91915" x="2455863" y="5303838"/>
          <p14:tracePt t="92013" x="2446338" y="5286375"/>
          <p14:tracePt t="92024" x="2446338" y="5259388"/>
          <p14:tracePt t="92037" x="2428875" y="5224463"/>
          <p14:tracePt t="92049" x="2419350" y="5214938"/>
          <p14:tracePt t="92064" x="2401888" y="5214938"/>
          <p14:tracePt t="92080" x="2384425" y="5214938"/>
          <p14:tracePt t="92097" x="2347913" y="5259388"/>
          <p14:tracePt t="92114" x="2339975" y="5276850"/>
          <p14:tracePt t="92130" x="2322513" y="5295900"/>
          <p14:tracePt t="92147" x="2322513" y="5322888"/>
          <p14:tracePt t="92164" x="2322513" y="5330825"/>
          <p14:tracePt t="92180" x="2322513" y="5340350"/>
          <p14:tracePt t="92197" x="2322513" y="5357813"/>
          <p14:tracePt t="92214" x="2322513" y="5367338"/>
          <p14:tracePt t="92232" x="2357438" y="5394325"/>
          <p14:tracePt t="92247" x="2366963" y="5394325"/>
          <p14:tracePt t="92264" x="2374900" y="5402263"/>
          <p14:tracePt t="92280" x="2384425" y="5456238"/>
          <p14:tracePt t="92297" x="2401888" y="5483225"/>
          <p14:tracePt t="92314" x="2411413" y="5510213"/>
          <p14:tracePt t="92330" x="2446338" y="5510213"/>
          <p14:tracePt t="92347" x="2473325" y="5510213"/>
          <p14:tracePt t="92365" x="2544763" y="5473700"/>
          <p14:tracePt t="92381" x="2571750" y="5438775"/>
          <p14:tracePt t="92397" x="2598738" y="5402263"/>
          <p14:tracePt t="92414" x="2633663" y="5348288"/>
          <p14:tracePt t="92431" x="2660650" y="5340350"/>
          <p14:tracePt t="92447" x="2687638" y="5313363"/>
          <p14:tracePt t="92464" x="2759075" y="5268913"/>
          <p14:tracePt t="92480" x="2813050" y="5241925"/>
          <p14:tracePt t="92498" x="2884488" y="5143500"/>
          <p14:tracePt t="92514" x="2894013" y="5116513"/>
          <p14:tracePt t="92530" x="2901950" y="5089525"/>
          <p14:tracePt t="92547" x="2894013" y="5072063"/>
          <p14:tracePt t="92564" x="2874963" y="5062538"/>
          <p14:tracePt t="92580" x="2857500" y="5054600"/>
          <p14:tracePt t="92597" x="2803525" y="5027613"/>
          <p14:tracePt t="92614" x="2776538" y="5018088"/>
          <p14:tracePt t="92630" x="2751138" y="5010150"/>
          <p14:tracePt t="92647" x="2670175" y="4991100"/>
          <p14:tracePt t="92664" x="2633663" y="4983163"/>
          <p14:tracePt t="92682" x="2509838" y="4956175"/>
          <p14:tracePt t="92697" x="2465388" y="4956175"/>
          <p14:tracePt t="92714" x="2438400" y="4956175"/>
          <p14:tracePt t="92730" x="2384425" y="4973638"/>
          <p14:tracePt t="92747" x="2366963" y="5000625"/>
          <p14:tracePt t="92764" x="2347913" y="5037138"/>
          <p14:tracePt t="92780" x="2339975" y="5133975"/>
          <p14:tracePt t="92797" x="2330450" y="5170488"/>
          <p14:tracePt t="92815" x="2330450" y="5232400"/>
          <p14:tracePt t="92830" x="2330450" y="5251450"/>
          <p14:tracePt t="92847" x="2330450" y="5259388"/>
          <p14:tracePt t="92864" x="2330450" y="5276850"/>
          <p14:tracePt t="92880" x="2330450" y="5286375"/>
          <p14:tracePt t="92914" x="2339975" y="5303838"/>
          <p14:tracePt t="92931" x="2347913" y="5313363"/>
          <p14:tracePt t="92948" x="2357438" y="5357813"/>
          <p14:tracePt t="92964" x="2366963" y="5402263"/>
          <p14:tracePt t="92980" x="2366963" y="5429250"/>
          <p14:tracePt t="92997" x="2374900" y="5473700"/>
          <p14:tracePt t="93014" x="2374900" y="5491163"/>
          <p14:tracePt t="93030" x="2384425" y="5491163"/>
          <p14:tracePt t="93047" x="2411413" y="5491163"/>
          <p14:tracePt t="93064" x="2419350" y="5491163"/>
          <p14:tracePt t="93081" x="2446338" y="5491163"/>
          <p14:tracePt t="93097" x="2490788" y="5473700"/>
          <p14:tracePt t="93114" x="2509838" y="5465763"/>
          <p14:tracePt t="93131" x="2571750" y="5456238"/>
          <p14:tracePt t="93147" x="2608263" y="5438775"/>
          <p14:tracePt t="93165" x="2652713" y="5419725"/>
          <p14:tracePt t="93180" x="2732088" y="5357813"/>
          <p14:tracePt t="93197" x="2759075" y="5322888"/>
          <p14:tracePt t="93215" x="2768600" y="5303838"/>
          <p14:tracePt t="93230" x="2786063" y="5268913"/>
          <p14:tracePt t="93264" x="2786063" y="5259388"/>
          <p14:tracePt t="93289" x="2786063" y="5251450"/>
          <p14:tracePt t="93301" x="2786063" y="5241925"/>
          <p14:tracePt t="93314" x="2776538" y="5241925"/>
          <p14:tracePt t="93330" x="2751138" y="5232400"/>
          <p14:tracePt t="93347" x="2724150" y="5224463"/>
          <p14:tracePt t="93364" x="2670175" y="5205413"/>
          <p14:tracePt t="93381" x="2633663" y="5187950"/>
          <p14:tracePt t="93398" x="2581275" y="5160963"/>
          <p14:tracePt t="93414" x="2554288" y="5153025"/>
          <p14:tracePt t="93431" x="2536825" y="5143500"/>
          <p14:tracePt t="93447" x="2500313" y="5143500"/>
          <p14:tracePt t="93464" x="2482850" y="5143500"/>
          <p14:tracePt t="93480" x="2465388" y="5160963"/>
          <p14:tracePt t="93497" x="2428875" y="5170488"/>
          <p14:tracePt t="93514" x="2419350" y="5180013"/>
          <p14:tracePt t="93532" x="2393950" y="5205413"/>
          <p14:tracePt t="93547" x="2384425" y="5214938"/>
          <p14:tracePt t="93564" x="2374900" y="5224463"/>
          <p14:tracePt t="93580" x="2347913" y="5259388"/>
          <p14:tracePt t="93597" x="2330450" y="5276850"/>
          <p14:tracePt t="93614" x="2330450" y="5295900"/>
          <p14:tracePt t="93630" x="2322513" y="5322888"/>
          <p14:tracePt t="93647" x="2322513" y="5340350"/>
          <p14:tracePt t="93665" x="2322513" y="5375275"/>
          <p14:tracePt t="93680" x="2322513" y="5394325"/>
          <p14:tracePt t="93697" x="2322513" y="5402263"/>
          <p14:tracePt t="93715" x="2330450" y="5411788"/>
          <p14:tracePt t="93730" x="2339975" y="5411788"/>
          <p14:tracePt t="93747" x="2347913" y="5429250"/>
          <p14:tracePt t="93764" x="2366963" y="5429250"/>
          <p14:tracePt t="93780" x="2374900" y="5429250"/>
          <p14:tracePt t="93797" x="2384425" y="5429250"/>
          <p14:tracePt t="93814" x="2411413" y="5429250"/>
          <p14:tracePt t="93830" x="2438400" y="5429250"/>
          <p14:tracePt t="93849" x="2490788" y="5429250"/>
          <p14:tracePt t="93864" x="2517775" y="5429250"/>
          <p14:tracePt t="93881" x="2544763" y="5429250"/>
          <p14:tracePt t="93897" x="2616200" y="5429250"/>
          <p14:tracePt t="93914" x="2687638" y="5394325"/>
          <p14:tracePt t="93931" x="2741613" y="5330825"/>
          <p14:tracePt t="93947" x="2830513" y="5214938"/>
          <p14:tracePt t="93964" x="2857500" y="5160963"/>
          <p14:tracePt t="93982" x="2884488" y="5081588"/>
          <p14:tracePt t="93997" x="2884488" y="5054600"/>
          <p14:tracePt t="94014" x="2884488" y="5027613"/>
          <p14:tracePt t="94030" x="2884488" y="4929188"/>
          <p14:tracePt t="94047" x="2901950" y="4776788"/>
          <p14:tracePt t="94064" x="2919413" y="4643438"/>
          <p14:tracePt t="94080" x="2919413" y="4510088"/>
          <p14:tracePt t="94097" x="2919413" y="4483100"/>
          <p14:tracePt t="94115" x="2919413" y="4465638"/>
          <p14:tracePt t="94131" x="2919413" y="4446588"/>
          <p14:tracePt t="94148" x="2919413" y="4438650"/>
          <p14:tracePt t="94165" x="2919413" y="4429125"/>
          <p14:tracePt t="94180" x="2901950" y="4429125"/>
          <p14:tracePt t="94197" x="2884488" y="4429125"/>
          <p14:tracePt t="94214" x="2813050" y="4429125"/>
          <p14:tracePt t="94230" x="2776538" y="4429125"/>
          <p14:tracePt t="94249" x="2724150" y="4419600"/>
          <p14:tracePt t="94264" x="2697163" y="4402138"/>
          <p14:tracePt t="94280" x="2679700" y="4394200"/>
          <p14:tracePt t="94297" x="2633663" y="4367213"/>
          <p14:tracePt t="94314" x="2616200" y="4348163"/>
          <p14:tracePt t="94330" x="2589213" y="4340225"/>
          <p14:tracePt t="94347" x="2536825" y="4330700"/>
          <p14:tracePt t="94364" x="2517775" y="4330700"/>
          <p14:tracePt t="94382" x="2465388" y="4375150"/>
          <p14:tracePt t="94397" x="2446338" y="4402138"/>
          <p14:tracePt t="94414" x="2428875" y="4446588"/>
          <p14:tracePt t="94431" x="2411413" y="4537075"/>
          <p14:tracePt t="94447" x="2401888" y="4562475"/>
          <p14:tracePt t="94464" x="2401888" y="4581525"/>
          <p14:tracePt t="94480" x="2401888" y="4608513"/>
          <p14:tracePt t="94497" x="2401888" y="4633913"/>
          <p14:tracePt t="94515" x="2401888" y="4660900"/>
          <p14:tracePt t="94530" x="2401888" y="4679950"/>
          <p14:tracePt t="94547" x="2401888" y="4697413"/>
          <p14:tracePt t="94565" x="2411413" y="4741863"/>
          <p14:tracePt t="94580" x="2411413" y="4759325"/>
          <p14:tracePt t="94597" x="2419350" y="4776788"/>
          <p14:tracePt t="94614" x="2419350" y="4830763"/>
          <p14:tracePt t="94631" x="2419350" y="4894263"/>
          <p14:tracePt t="94647" x="2419350" y="4973638"/>
          <p14:tracePt t="94664" x="2411413" y="5187950"/>
          <p14:tracePt t="94680" x="2401888" y="5251450"/>
          <p14:tracePt t="94699" x="2393950" y="5375275"/>
          <p14:tracePt t="94714" x="2393950" y="5446713"/>
          <p14:tracePt t="94730" x="2393950" y="5518150"/>
          <p14:tracePt t="94747" x="2393950" y="5626100"/>
          <p14:tracePt t="94764" x="2393950" y="5661025"/>
          <p14:tracePt t="94780" x="2393950" y="5680075"/>
          <p14:tracePt t="94784" x="2393950" y="5697538"/>
          <p14:tracePt t="94845" x="2411413" y="5688013"/>
          <p14:tracePt t="94858" x="2419350" y="5653088"/>
          <p14:tracePt t="94869" x="2455863" y="5626100"/>
          <p14:tracePt t="94882" x="2509838" y="5589588"/>
          <p14:tracePt t="94897" x="2571750" y="5562600"/>
          <p14:tracePt t="94914" x="2625725" y="5537200"/>
          <p14:tracePt t="94931" x="2714625" y="5500688"/>
          <p14:tracePt t="94947" x="2768600" y="5491163"/>
          <p14:tracePt t="94965" x="2840038" y="5483225"/>
          <p14:tracePt t="94980" x="2884488" y="5473700"/>
          <p14:tracePt t="94997" x="2911475" y="5473700"/>
          <p14:tracePt t="95015" x="2938463" y="5446713"/>
          <p14:tracePt t="95030" x="2946400" y="5446713"/>
          <p14:tracePt t="95047" x="2955925" y="5429250"/>
          <p14:tracePt t="95064" x="2990850" y="5384800"/>
          <p14:tracePt t="95080" x="3000375" y="5357813"/>
          <p14:tracePt t="95097" x="3027363" y="5295900"/>
          <p14:tracePt t="95114" x="3062288" y="5143500"/>
          <p14:tracePt t="95131" x="3071813" y="5089525"/>
          <p14:tracePt t="95148" x="3071813" y="5054600"/>
          <p14:tracePt t="95164" x="3071813" y="5045075"/>
          <p14:tracePt t="95181" x="3071813" y="5037138"/>
          <p14:tracePt t="95197" x="3071813" y="5018088"/>
          <p14:tracePt t="95246" x="3071813" y="5010150"/>
          <p14:tracePt t="95257" x="3071813" y="4991100"/>
          <p14:tracePt t="95270" x="3071813" y="4919663"/>
          <p14:tracePt t="95283" x="3071813" y="4822825"/>
          <p14:tracePt t="95297" x="3071813" y="4741863"/>
          <p14:tracePt t="95314" x="3071813" y="4714875"/>
          <p14:tracePt t="95331" x="3054350" y="4679950"/>
          <p14:tracePt t="95347" x="3044825" y="4670425"/>
          <p14:tracePt t="95364" x="3027363" y="4652963"/>
          <p14:tracePt t="95380" x="2955925" y="4652963"/>
          <p14:tracePt t="95397" x="2894013" y="4660900"/>
          <p14:tracePt t="95415" x="2759075" y="4714875"/>
          <p14:tracePt t="95431" x="2660650" y="4732338"/>
          <p14:tracePt t="95447" x="2554288" y="4741863"/>
          <p14:tracePt t="95464" x="2428875" y="4751388"/>
          <p14:tracePt t="95480" x="2401888" y="4768850"/>
          <p14:tracePt t="95497" x="2384425" y="4768850"/>
          <p14:tracePt t="95514" x="2357438" y="4803775"/>
          <p14:tracePt t="95531" x="2347913" y="4822825"/>
          <p14:tracePt t="95549" x="2322513" y="4894263"/>
          <p14:tracePt t="95564" x="2322513" y="4938713"/>
          <p14:tracePt t="95581" x="2312988" y="4973638"/>
          <p14:tracePt t="95599" x="2303463" y="5045075"/>
          <p14:tracePt t="95614" x="2295525" y="5062538"/>
          <p14:tracePt t="95631" x="2295525" y="5081588"/>
          <p14:tracePt t="95647" x="2295525" y="5099050"/>
          <p14:tracePt t="95664" x="2295525" y="5108575"/>
          <p14:tracePt t="95756" x="2303463" y="5108575"/>
          <p14:tracePt t="95781" x="2322513" y="5089525"/>
          <p14:tracePt t="95974" x="2330450" y="5062538"/>
          <p14:tracePt t="95987" x="2366963" y="5027613"/>
          <p14:tracePt t="95999" x="2411413" y="4983163"/>
          <p14:tracePt t="96012" x="2509838" y="4919663"/>
          <p14:tracePt t="96023" x="2741613" y="4822825"/>
          <p14:tracePt t="96036" x="2965450" y="4652963"/>
          <p14:tracePt t="96049" x="3232150" y="4446588"/>
          <p14:tracePt t="96064" x="3608388" y="4276725"/>
          <p14:tracePt t="96081" x="3929063" y="4152900"/>
          <p14:tracePt t="96097" x="4510088" y="4000500"/>
          <p14:tracePt t="96114" x="4633913" y="3956050"/>
          <p14:tracePt t="96131" x="4724400" y="3929063"/>
          <p14:tracePt t="96148" x="4840288" y="3867150"/>
          <p14:tracePt t="96164" x="4884738" y="3840163"/>
          <p14:tracePt t="96181" x="4911725" y="3813175"/>
          <p14:tracePt t="96461" x="4991100" y="3768725"/>
          <p14:tracePt t="96473" x="5126038" y="3687763"/>
          <p14:tracePt t="96485" x="5446713" y="3562350"/>
          <p14:tracePt t="96499" x="5724525" y="3419475"/>
          <p14:tracePt t="96514" x="6045200" y="3170238"/>
          <p14:tracePt t="96531" x="6456363" y="2938463"/>
          <p14:tracePt t="96547" x="7126288" y="2643188"/>
          <p14:tracePt t="96564" x="7304088" y="2562225"/>
          <p14:tracePt t="96582" x="7473950" y="2455863"/>
          <p14:tracePt t="96801" x="7500938" y="2455863"/>
          <p14:tracePt t="96813" x="7581900" y="2428875"/>
          <p14:tracePt t="96826" x="7697788" y="2330450"/>
          <p14:tracePt t="96837" x="7823200" y="2143125"/>
          <p14:tracePt t="96851" x="7929563" y="1973263"/>
          <p14:tracePt t="96864" x="8027988" y="1857375"/>
          <p14:tracePt t="96881" x="8134350" y="1758950"/>
          <p14:tracePt t="96898" x="8251825" y="1625600"/>
          <p14:tracePt t="96914" x="8286750" y="1598613"/>
          <p14:tracePt t="96931" x="8296275" y="1581150"/>
          <p14:tracePt t="96947" x="8296275" y="1554163"/>
          <p14:tracePt t="96964" x="8296275" y="1544638"/>
          <p14:tracePt t="96995" x="8269288" y="1554163"/>
          <p14:tracePt t="97009" x="8205788" y="1581150"/>
          <p14:tracePt t="97021" x="8161338" y="1608138"/>
          <p14:tracePt t="97033" x="8116888" y="1625600"/>
          <p14:tracePt t="97047" x="8089900" y="1652588"/>
          <p14:tracePt t="97064" x="8062913" y="1670050"/>
          <p14:tracePt t="97081" x="8010525" y="1679575"/>
          <p14:tracePt t="97097" x="7939088" y="1697038"/>
          <p14:tracePt t="97114" x="7848600" y="1714500"/>
          <p14:tracePt t="97131" x="7724775" y="1758950"/>
          <p14:tracePt t="97148" x="7680325" y="1785938"/>
          <p14:tracePt t="97165" x="7634288" y="1857375"/>
          <p14:tracePt t="97181" x="7616825" y="1919288"/>
          <p14:tracePt t="97197" x="7616825" y="1973263"/>
          <p14:tracePt t="97215" x="7616825" y="2036763"/>
          <p14:tracePt t="97231" x="7626350" y="2054225"/>
          <p14:tracePt t="97247" x="7626350" y="2062163"/>
          <p14:tracePt t="97264" x="7643813" y="2089150"/>
          <p14:tracePt t="97281" x="7661275" y="2098675"/>
          <p14:tracePt t="97298" x="7688263" y="2295525"/>
          <p14:tracePt t="97314" x="7688263" y="2419350"/>
          <p14:tracePt t="97331" x="7697788" y="2527300"/>
          <p14:tracePt t="97348" x="7724775" y="2759075"/>
          <p14:tracePt t="97364" x="7732713" y="2840038"/>
          <p14:tracePt t="97381" x="7759700" y="2901950"/>
          <p14:tracePt t="97397" x="7848600" y="2982913"/>
          <p14:tracePt t="97414" x="7902575" y="3017838"/>
          <p14:tracePt t="97432" x="7991475" y="3062288"/>
          <p14:tracePt t="97447" x="8027988" y="3081338"/>
          <p14:tracePt t="97464" x="8054975" y="3081338"/>
          <p14:tracePt t="97481" x="8126413" y="3089275"/>
          <p14:tracePt t="97497" x="8180388" y="3098800"/>
          <p14:tracePt t="97514" x="8259763" y="3098800"/>
          <p14:tracePt t="97531" x="8394700" y="3125788"/>
          <p14:tracePt t="97547" x="8439150" y="3133725"/>
          <p14:tracePt t="97565" x="8510588" y="3133725"/>
          <p14:tracePt t="97581" x="8545513" y="3133725"/>
          <p14:tracePt t="97598" x="8609013" y="3133725"/>
          <p14:tracePt t="97615" x="8732838" y="3108325"/>
          <p14:tracePt t="97631" x="8796338" y="3081338"/>
          <p14:tracePt t="97648" x="8848725" y="3036888"/>
          <p14:tracePt t="97664" x="8956675" y="2867025"/>
          <p14:tracePt t="97681" x="9010650" y="2768600"/>
          <p14:tracePt t="97697" x="9063038" y="2679700"/>
          <p14:tracePt t="97714" x="9126538" y="2598738"/>
          <p14:tracePt t="97930" x="9117013" y="2598738"/>
          <p14:tracePt t="97943" x="9109075" y="2598738"/>
          <p14:tracePt t="97955" x="9099550" y="2598738"/>
          <p14:tracePt t="97968" x="9090025" y="2598738"/>
          <p14:tracePt t="97981" x="9063038" y="2598738"/>
          <p14:tracePt t="97997" x="9055100" y="2598738"/>
          <p14:tracePt t="98016" x="8983663" y="2598738"/>
          <p14:tracePt t="98031" x="8956675" y="2598738"/>
          <p14:tracePt t="98047" x="8920163" y="2598738"/>
          <p14:tracePt t="98066" x="8831263" y="2598738"/>
          <p14:tracePt t="98081" x="8751888" y="2598738"/>
          <p14:tracePt t="98097" x="8653463" y="2598738"/>
          <p14:tracePt t="98114" x="8537575" y="2598738"/>
          <p14:tracePt t="98131" x="8518525" y="2598738"/>
          <p14:tracePt t="98148" x="8501063" y="2598738"/>
          <p14:tracePt t="98165" x="8491538" y="2598738"/>
          <p14:tracePt t="98223" x="8483600" y="2581275"/>
          <p14:tracePt t="98442" x="8483600" y="2571750"/>
          <p14:tracePt t="98477" x="8483600" y="2562225"/>
          <p14:tracePt t="98491" x="8474075" y="2562225"/>
          <p14:tracePt t="98502" x="8456613" y="2562225"/>
          <p14:tracePt t="98528" x="8447088" y="2562225"/>
          <p14:tracePt t="98831" x="8429625" y="2562225"/>
          <p14:tracePt t="98842" x="8420100" y="2554288"/>
          <p14:tracePt t="98855" x="8412163" y="2544763"/>
          <p14:tracePt t="98868" x="8412163" y="2536825"/>
          <p14:tracePt t="98891" x="8412163" y="2527300"/>
          <p14:tracePt t="98940" x="8420100" y="2509838"/>
          <p14:tracePt t="98951" x="8466138" y="2490788"/>
          <p14:tracePt t="98964" x="8545513" y="2438400"/>
          <p14:tracePt t="98976" x="8616950" y="2393950"/>
          <p14:tracePt t="98989" x="8688388" y="2339975"/>
          <p14:tracePt t="99001" x="8742363" y="2295525"/>
          <p14:tracePt t="99014" x="8777288" y="2259013"/>
          <p14:tracePt t="99031" x="8813800" y="2251075"/>
          <p14:tracePt t="99049" x="8867775" y="2232025"/>
          <p14:tracePt t="99064" x="8902700" y="2224088"/>
          <p14:tracePt t="99081" x="8929688" y="2214563"/>
          <p14:tracePt t="99098" x="9010650" y="2197100"/>
          <p14:tracePt t="99114" x="9037638" y="2197100"/>
          <p14:tracePt t="99131" x="9063038" y="2197100"/>
          <p14:tracePt t="99148" x="9134475" y="2197100"/>
          <p14:tracePt t="99165" x="9170988" y="2187575"/>
          <p14:tracePt t="99182" x="9286875" y="2187575"/>
          <p14:tracePt t="99198" x="9323388" y="2187575"/>
          <p14:tracePt t="99214" x="9358313" y="2187575"/>
          <p14:tracePt t="99232" x="9420225" y="2197100"/>
          <p14:tracePt t="99248" x="9474200" y="2214563"/>
          <p14:tracePt t="99264" x="9555163" y="2268538"/>
          <p14:tracePt t="99281" x="9661525" y="2374900"/>
          <p14:tracePt t="99298" x="9698038" y="2401888"/>
          <p14:tracePt t="99314" x="9705975" y="2438400"/>
          <p14:tracePt t="99331" x="9725025" y="2465388"/>
          <p14:tracePt t="99348" x="9725025" y="2482850"/>
          <p14:tracePt t="99365" x="9725025" y="2527300"/>
          <p14:tracePt t="99381" x="9725025" y="2554288"/>
          <p14:tracePt t="99398" x="9725025" y="2571750"/>
          <p14:tracePt t="99414" x="9671050" y="2608263"/>
          <p14:tracePt t="99431" x="9609138" y="2616200"/>
          <p14:tracePt t="99448" x="9563100" y="2616200"/>
          <p14:tracePt t="99464" x="9483725" y="2616200"/>
          <p14:tracePt t="99481" x="9447213" y="2616200"/>
          <p14:tracePt t="99499" x="9323388" y="2643188"/>
          <p14:tracePt t="99514" x="9251950" y="2643188"/>
          <p14:tracePt t="99531" x="9197975" y="2652713"/>
          <p14:tracePt t="99548" x="9082088" y="2670175"/>
          <p14:tracePt t="99564" x="9018588" y="2670175"/>
          <p14:tracePt t="99581" x="8929688" y="2670175"/>
          <p14:tracePt t="99598" x="8759825" y="2670175"/>
          <p14:tracePt t="99614" x="8697913" y="2670175"/>
          <p14:tracePt t="99632" x="8562975" y="2643188"/>
          <p14:tracePt t="99648" x="8501063" y="2625725"/>
          <p14:tracePt t="99665" x="8447088" y="2608263"/>
          <p14:tracePt t="99681" x="8402638" y="2571750"/>
          <p14:tracePt t="99698" x="8385175" y="2562225"/>
          <p14:tracePt t="99714" x="8375650" y="2554288"/>
          <p14:tracePt t="99731" x="8375650" y="2544763"/>
          <p14:tracePt t="99767" x="8385175" y="2536825"/>
          <p14:tracePt t="99781" x="8420100" y="2536825"/>
          <p14:tracePt t="99798" x="8447088" y="2527300"/>
          <p14:tracePt t="99815" x="8510588" y="2393950"/>
          <p14:tracePt t="99831" x="8545513" y="2259013"/>
          <p14:tracePt t="99848" x="8562975" y="2170113"/>
          <p14:tracePt t="99864" x="8582025" y="2125663"/>
          <p14:tracePt t="99881" x="8582025" y="2108200"/>
          <p14:tracePt t="99912" x="8599488" y="2098675"/>
          <p14:tracePt t="99924" x="8616950" y="2081213"/>
          <p14:tracePt t="99937" x="8653463" y="2071688"/>
          <p14:tracePt t="99950" x="8715375" y="2054225"/>
          <p14:tracePt t="99964" x="8786813" y="2027238"/>
          <p14:tracePt t="99981" x="8840788" y="2017713"/>
          <p14:tracePt t="99998" x="8902700" y="1990725"/>
          <p14:tracePt t="100014" x="8912225" y="1982788"/>
          <p14:tracePt t="100031" x="8929688" y="1965325"/>
          <p14:tracePt t="100048" x="8966200" y="1938338"/>
          <p14:tracePt t="100065" x="8983663" y="1928813"/>
          <p14:tracePt t="100082" x="9045575" y="1919288"/>
          <p14:tracePt t="100098" x="9090025" y="1938338"/>
          <p14:tracePt t="100115" x="9117013" y="1982788"/>
          <p14:tracePt t="100131" x="9144000" y="2089150"/>
          <p14:tracePt t="100148" x="9153525" y="2160588"/>
          <p14:tracePt t="100165" x="9153525" y="2241550"/>
          <p14:tracePt t="100181" x="9188450" y="2411413"/>
          <p14:tracePt t="100198" x="9197975" y="2482850"/>
          <p14:tracePt t="100216" x="9205913" y="2589213"/>
          <p14:tracePt t="100231" x="9205913" y="2616200"/>
          <p14:tracePt t="100248" x="9205913" y="2633663"/>
          <p14:tracePt t="100265" x="9205913" y="2643188"/>
          <p14:tracePt t="100298" x="9205913" y="2652713"/>
          <p14:tracePt t="100496" x="9197975" y="2652713"/>
          <p14:tracePt t="100520" x="9188450" y="2652713"/>
          <p14:tracePt t="100532" x="9180513" y="2652713"/>
          <p14:tracePt t="100556" x="9170988" y="2652713"/>
          <p14:tracePt t="100568" x="9161463" y="2652713"/>
          <p14:tracePt t="100580" x="9153525" y="2652713"/>
          <p14:tracePt t="100604" x="9134475" y="2652713"/>
          <p14:tracePt t="100616" x="9126538" y="2652713"/>
          <p14:tracePt t="100629" x="9090025" y="2652713"/>
          <p14:tracePt t="100641" x="9001125" y="2652713"/>
          <p14:tracePt t="100653" x="8920163" y="2652713"/>
          <p14:tracePt t="100666" x="8831263" y="2670175"/>
          <p14:tracePt t="100681" x="8732838" y="2670175"/>
          <p14:tracePt t="100698" x="8599488" y="2670175"/>
          <p14:tracePt t="100714" x="8412163" y="2670175"/>
          <p14:tracePt t="100731" x="8358188" y="2670175"/>
          <p14:tracePt t="100748" x="8323263" y="2652713"/>
          <p14:tracePt t="100764" x="8215313" y="2652713"/>
          <p14:tracePt t="101079" x="7956550" y="2652713"/>
          <p14:tracePt t="101091" x="7670800" y="2705100"/>
          <p14:tracePt t="101103" x="7277100" y="2759075"/>
          <p14:tracePt t="101116" x="6973888" y="2803525"/>
          <p14:tracePt t="101131" x="6715125" y="2847975"/>
          <p14:tracePt t="101148" x="6438900" y="2874963"/>
          <p14:tracePt t="101165" x="6126163" y="2919413"/>
          <p14:tracePt t="101181" x="6062663" y="2938463"/>
          <p14:tracePt t="101198" x="6037263" y="2938463"/>
          <p14:tracePt t="101215" x="6018213" y="2938463"/>
          <p14:tracePt t="101492" x="5965825" y="2938463"/>
          <p14:tracePt t="101504" x="5813425" y="2982913"/>
          <p14:tracePt t="101517" x="5394325" y="3125788"/>
          <p14:tracePt t="101529" x="5072063" y="3251200"/>
          <p14:tracePt t="101541" x="4776788" y="3367088"/>
          <p14:tracePt t="101552" x="4438650" y="3455988"/>
          <p14:tracePt t="101566" x="4197350" y="3517900"/>
          <p14:tracePt t="101581" x="4027488" y="3581400"/>
          <p14:tracePt t="101598" x="3857625" y="3616325"/>
          <p14:tracePt t="101615" x="3670300" y="3670300"/>
          <p14:tracePt t="101631" x="3633788" y="3697288"/>
          <p14:tracePt t="101648" x="3608388" y="3714750"/>
          <p14:tracePt t="101665" x="3589338" y="3732213"/>
          <p14:tracePt t="101681" x="3581400" y="3732213"/>
          <p14:tracePt t="101698" x="3571875" y="3732213"/>
          <p14:tracePt t="102052" x="3402013" y="3840163"/>
          <p14:tracePt t="102063" x="3133725" y="4010025"/>
          <p14:tracePt t="102076" x="2822575" y="4224338"/>
          <p14:tracePt t="102087" x="2500313" y="4500563"/>
          <p14:tracePt t="102100" x="2268538" y="4768850"/>
          <p14:tracePt t="102115" x="2108200" y="4938713"/>
          <p14:tracePt t="102131" x="2000250" y="5037138"/>
          <p14:tracePt t="102149" x="1884363" y="5108575"/>
          <p14:tracePt t="102165" x="1866900" y="5116513"/>
          <p14:tracePt t="102181" x="1866900" y="5126038"/>
          <p14:tracePt t="102215" x="1866900" y="5133975"/>
          <p14:tracePt t="102232" x="1911350" y="5133975"/>
          <p14:tracePt t="102265" x="1928813" y="5133975"/>
          <p14:tracePt t="102281" x="1955800" y="5133975"/>
          <p14:tracePt t="102298" x="1965325" y="5133975"/>
          <p14:tracePt t="102314" x="1982788" y="5133975"/>
          <p14:tracePt t="102331" x="2036763" y="5153025"/>
          <p14:tracePt t="102348" x="2081213" y="5153025"/>
          <p14:tracePt t="102366" x="2133600" y="5160963"/>
          <p14:tracePt t="102382" x="2143125" y="5160963"/>
          <p14:tracePt t="102398" x="2152650" y="5160963"/>
          <p14:tracePt t="102464" x="2160588" y="5160963"/>
          <p14:tracePt t="102476" x="2170113" y="5160963"/>
          <p14:tracePt t="102489" x="2187575" y="5160963"/>
          <p14:tracePt t="102502" x="2197100" y="5153025"/>
          <p14:tracePt t="102514" x="2205038" y="5143500"/>
          <p14:tracePt t="102531" x="2224088" y="5143500"/>
          <p14:tracePt t="102549" x="2259013" y="5116513"/>
          <p14:tracePt t="102565" x="2303463" y="5099050"/>
          <p14:tracePt t="102581" x="2347913" y="5062538"/>
          <p14:tracePt t="102598" x="2446338" y="4946650"/>
          <p14:tracePt t="102614" x="2509838" y="4875213"/>
          <p14:tracePt t="102631" x="2562225" y="4822825"/>
          <p14:tracePt t="102648" x="2697163" y="4714875"/>
          <p14:tracePt t="102665" x="2776538" y="4670425"/>
          <p14:tracePt t="102682" x="2901950" y="4562475"/>
          <p14:tracePt t="102698" x="2955925" y="4510088"/>
          <p14:tracePt t="102714" x="3000375" y="4456113"/>
          <p14:tracePt t="102732" x="3071813" y="4394200"/>
          <p14:tracePt t="102748" x="3089275" y="4375150"/>
          <p14:tracePt t="102765" x="3108325" y="4348163"/>
          <p14:tracePt t="102781" x="3143250" y="4322763"/>
          <p14:tracePt t="103012" x="3152775" y="4322763"/>
          <p14:tracePt t="103022" x="3197225" y="4303713"/>
          <p14:tracePt t="103036" x="3286125" y="4276725"/>
          <p14:tracePt t="103049" x="3411538" y="4232275"/>
          <p14:tracePt t="103065" x="3705225" y="4125913"/>
          <p14:tracePt t="103081" x="3894138" y="4027488"/>
          <p14:tracePt t="103098" x="4340225" y="3875088"/>
          <p14:tracePt t="103115" x="4554538" y="3822700"/>
          <p14:tracePt t="103132" x="4751388" y="3795713"/>
          <p14:tracePt t="103148" x="4803775" y="3795713"/>
          <p14:tracePt t="103165" x="4857750" y="3795713"/>
          <p14:tracePt t="103182" x="4894263" y="3786188"/>
          <p14:tracePt t="103198" x="4911725" y="3786188"/>
          <p14:tracePt t="104275" x="4956175" y="3786188"/>
          <p14:tracePt t="104287" x="5037138" y="3786188"/>
          <p14:tracePt t="104300" x="5108575" y="3795713"/>
          <p14:tracePt t="104312" x="5160963" y="3795713"/>
          <p14:tracePt t="104322" x="5276850" y="3786188"/>
          <p14:tracePt t="104335" x="5446713" y="3741738"/>
          <p14:tracePt t="104349" x="5599113" y="3697288"/>
          <p14:tracePt t="104365" x="5724525" y="3652838"/>
          <p14:tracePt t="104382" x="5902325" y="3589338"/>
          <p14:tracePt t="104398" x="6116638" y="3473450"/>
          <p14:tracePt t="104415" x="6188075" y="3438525"/>
          <p14:tracePt t="104433" x="6259513" y="3384550"/>
          <p14:tracePt t="104448" x="6276975" y="3367088"/>
          <p14:tracePt t="104465" x="6296025" y="3357563"/>
          <p14:tracePt t="104481" x="6330950" y="3357563"/>
          <p14:tracePt t="104498" x="6348413" y="3348038"/>
          <p14:tracePt t="104515" x="6367463" y="3340100"/>
          <p14:tracePt t="104531" x="6394450" y="3340100"/>
          <p14:tracePt t="104566" x="6419850" y="3322638"/>
          <p14:tracePt t="104956" x="6465888" y="3303588"/>
          <p14:tracePt t="104968" x="6634163" y="3214688"/>
          <p14:tracePt t="104980" x="6875463" y="3036888"/>
          <p14:tracePt t="104992" x="7242175" y="2768600"/>
          <p14:tracePt t="105003" x="7554913" y="2554288"/>
          <p14:tracePt t="105017" x="7796213" y="2419350"/>
          <p14:tracePt t="105031" x="8045450" y="2339975"/>
          <p14:tracePt t="105048" x="8242300" y="2268538"/>
          <p14:tracePt t="105065" x="8367713" y="2232025"/>
          <p14:tracePt t="105081" x="8394700" y="2224088"/>
          <p14:tracePt t="105098" x="8420100" y="2224088"/>
          <p14:tracePt t="105115" x="8447088" y="2224088"/>
          <p14:tracePt t="105132" x="8456613" y="2224088"/>
          <p14:tracePt t="105150" x="8466138" y="2224088"/>
          <p14:tracePt t="105345" x="8456613" y="2224088"/>
          <p14:tracePt t="105357" x="8456613" y="2214563"/>
          <p14:tracePt t="105369" x="8447088" y="2214563"/>
          <p14:tracePt t="105721" x="8439150" y="2214563"/>
          <p14:tracePt t="105819" x="8429625" y="2214563"/>
          <p14:tracePt t="105903" x="8420100" y="2214563"/>
          <p14:tracePt t="106037" x="8412163" y="2214563"/>
          <p14:tracePt t="106110" x="8402638" y="2224088"/>
          <p14:tracePt t="106122" x="8394700" y="2224088"/>
          <p14:tracePt t="106135" x="8394700" y="2241550"/>
          <p14:tracePt t="106149" x="8385175" y="2251075"/>
          <p14:tracePt t="106165" x="8375650" y="2259013"/>
          <p14:tracePt t="106183" x="8313738" y="2330450"/>
          <p14:tracePt t="106198" x="8197850" y="2419350"/>
          <p14:tracePt t="106215" x="8134350" y="2465388"/>
          <p14:tracePt t="106232" x="8037513" y="2571750"/>
          <p14:tracePt t="106248" x="7947025" y="2625725"/>
          <p14:tracePt t="106265" x="7894638" y="2652713"/>
          <p14:tracePt t="107264" x="7831138" y="2643188"/>
          <p14:tracePt t="107277" x="7769225" y="2625725"/>
          <p14:tracePt t="107288" x="7705725" y="2625725"/>
          <p14:tracePt t="107301" x="7510463" y="2625725"/>
          <p14:tracePt t="107315" x="7277100" y="2643188"/>
          <p14:tracePt t="107332" x="6858000" y="2679700"/>
          <p14:tracePt t="107350" x="6134100" y="2776538"/>
          <p14:tracePt t="107365" x="5830888" y="2822575"/>
          <p14:tracePt t="107382" x="5661025" y="2857500"/>
          <p14:tracePt t="107398" x="5419725" y="2919413"/>
          <p14:tracePt t="107415" x="5313363" y="2946400"/>
          <p14:tracePt t="107432" x="5232400" y="2955925"/>
          <p14:tracePt t="107448" x="5187950" y="2973388"/>
          <p14:tracePt t="107465" x="5180013" y="2973388"/>
          <p14:tracePt t="107702" x="5170488" y="2973388"/>
          <p14:tracePt t="107713" x="5108575" y="2973388"/>
          <p14:tracePt t="107726" x="4884738" y="3009900"/>
          <p14:tracePt t="107738" x="4411663" y="3241675"/>
          <p14:tracePt t="107751" x="3795713" y="3509963"/>
          <p14:tracePt t="107765" x="3232150" y="3776663"/>
          <p14:tracePt t="107782" x="2670175" y="4160838"/>
          <p14:tracePt t="107800" x="2125663" y="4616450"/>
          <p14:tracePt t="107815" x="2000250" y="4705350"/>
          <p14:tracePt t="107832" x="1911350" y="4759325"/>
          <p14:tracePt t="107848" x="1803400" y="4857750"/>
          <p14:tracePt t="107865" x="1768475" y="4867275"/>
          <p14:tracePt t="107882" x="1758950" y="4875213"/>
          <p14:tracePt t="107898" x="1751013" y="4875213"/>
          <p14:tracePt t="107921" x="1758950" y="4857750"/>
          <p14:tracePt t="107934" x="1768475" y="4840288"/>
          <p14:tracePt t="108152" x="1571625" y="4946650"/>
          <p14:tracePt t="108163" x="1169988" y="5160963"/>
          <p14:tracePt t="108176" x="704850" y="5473700"/>
          <p14:tracePt t="108188" x="384175" y="5724525"/>
          <p14:tracePt t="108201" x="71438" y="5919788"/>
          <p14:tracePt t="108215" x="0" y="6062663"/>
          <p14:tracePt t="108232" x="0" y="6197600"/>
          <p14:tracePt t="108249" x="0" y="6394450"/>
          <p14:tracePt t="108265" x="0" y="6438900"/>
          <p14:tracePt t="108282" x="0" y="6465888"/>
          <p14:tracePt t="108298" x="0" y="6483350"/>
          <p14:tracePt t="108315" x="0" y="6491288"/>
          <p14:tracePt t="108332" x="9525" y="6491288"/>
          <p14:tracePt t="108348" x="26988" y="6510338"/>
          <p14:tracePt t="108365" x="36513" y="6537325"/>
        </p14:tracePtLst>
      </p14:laserTrace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379113" y="746975"/>
                <a:ext cx="10515600" cy="5983780"/>
              </a:xfrm>
            </p:spPr>
            <p:txBody>
              <a:bodyPr>
                <a:normAutofit fontScale="92500" lnSpcReduction="10000"/>
              </a:bodyPr>
              <a:lstStyle/>
              <a:p>
                <a:pPr marL="0" indent="0">
                  <a:buNone/>
                </a:pPr>
                <a:r>
                  <a:rPr lang="en-US" sz="1800" dirty="0"/>
                  <a:t>       </a:t>
                </a:r>
                <a:r>
                  <a:rPr lang="en-US" dirty="0">
                    <a:solidFill>
                      <a:schemeClr val="accent1">
                        <a:lumMod val="75000"/>
                      </a:schemeClr>
                    </a:solidFill>
                  </a:rPr>
                  <a:t>From the curve following conclusions are drawn:-</a:t>
                </a:r>
              </a:p>
              <a:p>
                <a:pPr marL="400050" indent="-400050">
                  <a:buAutoNum type="romanLcParenR"/>
                </a:pPr>
                <a:r>
                  <a:rPr lang="en-US" sz="2400" dirty="0"/>
                  <a:t>B.E. per nucleon for very light nuclei is very small. Thus very light nuclei are less stable.</a:t>
                </a:r>
              </a:p>
              <a:p>
                <a:pPr marL="400050" indent="-400050">
                  <a:buAutoNum type="romanLcParenR"/>
                </a:pPr>
                <a:r>
                  <a:rPr lang="en-US" sz="2400" dirty="0"/>
                  <a:t>For mass number ranging from 2 to 20, there are sharply defined peaks corresponding to </a:t>
                </a:r>
                <a14:m>
                  <m:oMath xmlns:m="http://schemas.openxmlformats.org/officeDocument/2006/math">
                    <m:sSup>
                      <m:sSupPr>
                        <m:ctrlPr>
                          <a:rPr lang="en-US" sz="2400" i="1" smtClean="0">
                            <a:latin typeface="Cambria Math" panose="02040503050406030204" pitchFamily="18" charset="0"/>
                          </a:rPr>
                        </m:ctrlPr>
                      </m:sSupPr>
                      <m:e>
                        <m:r>
                          <a:rPr lang="en-US" sz="2400" b="0" i="1" smtClean="0">
                            <a:latin typeface="Cambria Math" panose="02040503050406030204" pitchFamily="18" charset="0"/>
                          </a:rPr>
                          <m:t>𝐻𝑒</m:t>
                        </m:r>
                      </m:e>
                      <m:sup>
                        <m:r>
                          <a:rPr lang="en-US" sz="2400" b="0" i="1" smtClean="0">
                            <a:latin typeface="Cambria Math" panose="02040503050406030204" pitchFamily="18" charset="0"/>
                          </a:rPr>
                          <m:t>4</m:t>
                        </m:r>
                      </m:sup>
                    </m:sSup>
                  </m:oMath>
                </a14:m>
                <a:r>
                  <a:rPr lang="en-US" sz="2400" dirty="0"/>
                  <a:t>, </a:t>
                </a:r>
                <a14:m>
                  <m:oMath xmlns:m="http://schemas.openxmlformats.org/officeDocument/2006/math">
                    <m:sSup>
                      <m:sSupPr>
                        <m:ctrlPr>
                          <a:rPr lang="en-US" sz="2400" i="1" dirty="0" smtClean="0">
                            <a:latin typeface="Cambria Math" panose="02040503050406030204" pitchFamily="18" charset="0"/>
                          </a:rPr>
                        </m:ctrlPr>
                      </m:sSupPr>
                      <m:e>
                        <m:r>
                          <a:rPr lang="en-US" sz="2400" b="0" i="1" dirty="0" smtClean="0">
                            <a:latin typeface="Cambria Math" panose="02040503050406030204" pitchFamily="18" charset="0"/>
                          </a:rPr>
                          <m:t>𝐶</m:t>
                        </m:r>
                      </m:e>
                      <m:sup>
                        <m:r>
                          <a:rPr lang="en-US" sz="2400" b="0" i="1" dirty="0" smtClean="0">
                            <a:latin typeface="Cambria Math" panose="02040503050406030204" pitchFamily="18" charset="0"/>
                          </a:rPr>
                          <m:t>12</m:t>
                        </m:r>
                      </m:sup>
                    </m:sSup>
                  </m:oMath>
                </a14:m>
                <a:r>
                  <a:rPr lang="en-US" sz="2400" dirty="0"/>
                  <a:t>,</a:t>
                </a:r>
                <a14:m>
                  <m:oMath xmlns:m="http://schemas.openxmlformats.org/officeDocument/2006/math">
                    <m:sSup>
                      <m:sSupPr>
                        <m:ctrlPr>
                          <a:rPr lang="en-US" sz="2400" i="1" dirty="0" smtClean="0">
                            <a:latin typeface="Cambria Math" panose="02040503050406030204" pitchFamily="18" charset="0"/>
                          </a:rPr>
                        </m:ctrlPr>
                      </m:sSupPr>
                      <m:e>
                        <m:r>
                          <a:rPr lang="en-US" sz="2400" b="0" i="1" dirty="0" smtClean="0">
                            <a:latin typeface="Cambria Math" panose="02040503050406030204" pitchFamily="18" charset="0"/>
                          </a:rPr>
                          <m:t>𝑂</m:t>
                        </m:r>
                      </m:e>
                      <m:sup>
                        <m:r>
                          <a:rPr lang="en-US" sz="2400" b="0" i="1" dirty="0" smtClean="0">
                            <a:latin typeface="Cambria Math" panose="02040503050406030204" pitchFamily="18" charset="0"/>
                          </a:rPr>
                          <m:t>16</m:t>
                        </m:r>
                      </m:sup>
                    </m:sSup>
                    <m:r>
                      <a:rPr lang="en-US" sz="2400" b="0" i="0" dirty="0" smtClean="0">
                        <a:latin typeface="Cambria Math" panose="02040503050406030204" pitchFamily="18" charset="0"/>
                      </a:rPr>
                      <m:t>. </m:t>
                    </m:r>
                  </m:oMath>
                </a14:m>
                <a:r>
                  <a:rPr lang="en-US" sz="2400" dirty="0"/>
                  <a:t>These peaks indicate that these nuclei are relatively more stable than the other nuclei in their neighborhood.</a:t>
                </a:r>
              </a:p>
              <a:p>
                <a:pPr marL="400050" indent="-400050">
                  <a:buAutoNum type="romanLcParenR"/>
                </a:pPr>
                <a:r>
                  <a:rPr lang="en-US" sz="2400" dirty="0"/>
                  <a:t>The curve has a broad maximum corresponding to the value of 8.5 MeV /nucleon in the mass number ranging from about 40 to 120. It has a peak value of 8.8 MeV for </a:t>
                </a:r>
                <a14:m>
                  <m:oMath xmlns:m="http://schemas.openxmlformats.org/officeDocument/2006/math">
                    <m:sPre>
                      <m:sPrePr>
                        <m:ctrlPr>
                          <a:rPr lang="en-US" sz="2400" i="1" smtClean="0">
                            <a:latin typeface="Cambria Math" panose="02040503050406030204" pitchFamily="18" charset="0"/>
                          </a:rPr>
                        </m:ctrlPr>
                      </m:sPrePr>
                      <m:sub>
                        <m:r>
                          <a:rPr lang="en-US" sz="2400" b="0" i="1" smtClean="0">
                            <a:latin typeface="Cambria Math" panose="02040503050406030204" pitchFamily="18" charset="0"/>
                          </a:rPr>
                          <m:t>26</m:t>
                        </m:r>
                      </m:sub>
                      <m:sup>
                        <m:r>
                          <a:rPr lang="en-US" sz="2400" b="0" i="0" smtClean="0">
                            <a:latin typeface="Cambria Math" panose="02040503050406030204" pitchFamily="18" charset="0"/>
                          </a:rPr>
                          <m:t>56</m:t>
                        </m:r>
                      </m:sup>
                      <m:e>
                        <m:r>
                          <a:rPr lang="en-US" sz="2400" b="0" i="1" smtClean="0">
                            <a:latin typeface="Cambria Math" panose="02040503050406030204" pitchFamily="18" charset="0"/>
                          </a:rPr>
                          <m:t>𝐹𝑒</m:t>
                        </m:r>
                      </m:e>
                    </m:sPre>
                  </m:oMath>
                </a14:m>
                <a:r>
                  <a:rPr lang="en-US" sz="2400" dirty="0"/>
                  <a:t>.</a:t>
                </a:r>
              </a:p>
              <a:p>
                <a:pPr marL="400050" indent="-400050">
                  <a:buAutoNum type="romanLcParenR"/>
                </a:pPr>
                <a:r>
                  <a:rPr lang="en-US" sz="2400" dirty="0"/>
                  <a:t>For mass number more than 60, the value of B.E./ nucleon decreases slowly and its least value for</a:t>
                </a:r>
                <a14:m>
                  <m:oMath xmlns:m="http://schemas.openxmlformats.org/officeDocument/2006/math">
                    <m:sPre>
                      <m:sPrePr>
                        <m:ctrlPr>
                          <a:rPr lang="en-US" sz="2400" i="1" smtClean="0">
                            <a:latin typeface="Cambria Math" panose="02040503050406030204" pitchFamily="18" charset="0"/>
                          </a:rPr>
                        </m:ctrlPr>
                      </m:sPrePr>
                      <m:sub>
                        <m:r>
                          <a:rPr lang="en-US" sz="2400" b="0" i="1" smtClean="0">
                            <a:latin typeface="Cambria Math" panose="02040503050406030204" pitchFamily="18" charset="0"/>
                          </a:rPr>
                          <m:t>92</m:t>
                        </m:r>
                      </m:sub>
                      <m:sup>
                        <m:r>
                          <a:rPr lang="en-US" sz="2400" b="0" i="1" smtClean="0">
                            <a:latin typeface="Cambria Math" panose="02040503050406030204" pitchFamily="18" charset="0"/>
                          </a:rPr>
                          <m:t>235</m:t>
                        </m:r>
                      </m:sup>
                      <m:e>
                        <m:r>
                          <a:rPr lang="en-US" sz="2400" b="0" i="1" smtClean="0">
                            <a:latin typeface="Cambria Math" panose="02040503050406030204" pitchFamily="18" charset="0"/>
                          </a:rPr>
                          <m:t>𝑈</m:t>
                        </m:r>
                      </m:e>
                    </m:sPre>
                  </m:oMath>
                </a14:m>
                <a:r>
                  <a:rPr lang="en-US" sz="2400" dirty="0"/>
                  <a:t> is 7.6 MeV.</a:t>
                </a:r>
              </a:p>
              <a:p>
                <a:pPr marL="400050" indent="-400050">
                  <a:buAutoNum type="romanLcParenR"/>
                </a:pPr>
                <a:r>
                  <a:rPr lang="en-US" sz="2400" dirty="0"/>
                  <a:t> B.E./nucleon is small for light and heavier nuclei i.e. light and heavy nuclei are less stable than the middle one. In order to attain higher value of binding energy per nucleon (i.e. to attain stability), the heavier nuclei may split into lighter nuclei (by the process of fission) and light nuclei may unite together to form a heavier nuclei (by the process of fusion). In both these nuclear processes, a large amount of energy is released.</a:t>
                </a:r>
              </a:p>
              <a:p>
                <a:pPr marL="400050" indent="-400050">
                  <a:buAutoNum type="romanLcParenR"/>
                </a:pPr>
                <a:endParaRPr lang="en-US" sz="2000" dirty="0"/>
              </a:p>
              <a:p>
                <a:pPr marL="0" indent="0">
                  <a:buNone/>
                </a:pPr>
                <a:endParaRPr lang="en-US" sz="1800" dirty="0"/>
              </a:p>
              <a:p>
                <a:pPr marL="400050" indent="-400050">
                  <a:buAutoNum type="romanLcParenR"/>
                </a:pPr>
                <a:endParaRPr lang="en-US" sz="18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379113" y="746975"/>
                <a:ext cx="10515600" cy="5983780"/>
              </a:xfrm>
              <a:blipFill rotWithShape="0">
                <a:blip r:embed="rId4"/>
                <a:stretch>
                  <a:fillRect l="-754" t="-815" r="-928"/>
                </a:stretch>
              </a:blipFill>
            </p:spPr>
            <p:txBody>
              <a:bodyPr/>
              <a:lstStyle/>
              <a:p>
                <a:r>
                  <a:rPr lang="en-US">
                    <a:noFill/>
                  </a:rPr>
                  <a:t> </a:t>
                </a:r>
              </a:p>
            </p:txBody>
          </p:sp>
        </mc:Fallback>
      </mc:AlternateContent>
    </p:spTree>
    <p:extLst>
      <p:ext uri="{BB962C8B-B14F-4D97-AF65-F5344CB8AC3E}">
        <p14:creationId xmlns:p14="http://schemas.microsoft.com/office/powerpoint/2010/main" val="555117459"/>
      </p:ext>
    </p:extLst>
  </p:cSld>
  <p:clrMapOvr>
    <a:masterClrMapping/>
  </p:clrMapOvr>
  <mc:AlternateContent xmlns:mc="http://schemas.openxmlformats.org/markup-compatibility/2006" xmlns:p14="http://schemas.microsoft.com/office/powerpoint/2010/main">
    <mc:Choice Requires="p14">
      <p:transition spd="slow" p14:dur="2000" advTm="14257"/>
    </mc:Choice>
    <mc:Fallback xmlns="">
      <p:transition spd="slow" advTm="14257"/>
    </mc:Fallback>
  </mc:AlternateContent>
  <p:extLst>
    <p:ext uri="{3A86A75C-4F4B-4683-9AE1-C65F6400EC91}">
      <p14:laserTraceLst xmlns:p14="http://schemas.microsoft.com/office/powerpoint/2010/main">
        <p14:tracePtLst>
          <p14:tracePt t="5363" x="1089025" y="6313488"/>
          <p14:tracePt t="5375" x="1204913" y="6215063"/>
          <p14:tracePt t="5389" x="1303338" y="6161088"/>
          <p14:tracePt t="5406" x="1428750" y="6108700"/>
          <p14:tracePt t="5422" x="1625600" y="6054725"/>
          <p14:tracePt t="5439" x="1679575" y="6037263"/>
          <p14:tracePt t="5456" x="1724025" y="6027738"/>
          <p14:tracePt t="5472" x="1822450" y="6018213"/>
          <p14:tracePt t="5489" x="1884363" y="6010275"/>
          <p14:tracePt t="5506" x="2009775" y="5991225"/>
          <p14:tracePt t="5522" x="2071688" y="5983288"/>
          <p14:tracePt t="5539" x="2108200" y="5973763"/>
          <p14:tracePt t="5557" x="2224088" y="5956300"/>
          <p14:tracePt t="5572" x="2295525" y="5946775"/>
          <p14:tracePt t="5589" x="2401888" y="5938838"/>
          <p14:tracePt t="5606" x="2581275" y="5938838"/>
          <p14:tracePt t="5622" x="2643188" y="5938838"/>
          <p14:tracePt t="5639" x="2724150" y="5938838"/>
          <p14:tracePt t="5656" x="2946400" y="5946775"/>
          <p14:tracePt t="5672" x="3044825" y="5973763"/>
          <p14:tracePt t="5690" x="3276600" y="6037263"/>
          <p14:tracePt t="5706" x="3419475" y="6072188"/>
          <p14:tracePt t="5722" x="3527425" y="6089650"/>
          <p14:tracePt t="5739" x="3652838" y="6134100"/>
          <p14:tracePt t="5756" x="3679825" y="6134100"/>
          <p14:tracePt t="5772" x="3705225" y="6116638"/>
          <p14:tracePt t="5982" x="4054475" y="5867400"/>
          <p14:tracePt t="5994" x="4670425" y="5599113"/>
          <p14:tracePt t="6006" x="5205413" y="5411788"/>
          <p14:tracePt t="6017" x="5848350" y="5303838"/>
          <p14:tracePt t="6031" x="6411913" y="5241925"/>
          <p14:tracePt t="6043" x="6919913" y="5241925"/>
          <p14:tracePt t="6057" x="7313613" y="5286375"/>
          <p14:tracePt t="6072" x="7697788" y="5367338"/>
          <p14:tracePt t="6090" x="8081963" y="5527675"/>
          <p14:tracePt t="6106" x="8153400" y="5554663"/>
          <p14:tracePt t="6480" x="8161338" y="5572125"/>
          <p14:tracePt t="6505" x="8161338" y="5581650"/>
          <p14:tracePt t="6577" x="8153400" y="5581650"/>
          <p14:tracePt t="6601" x="8143875" y="5581650"/>
          <p14:tracePt t="6615" x="8134350" y="5581650"/>
          <p14:tracePt t="7222" x="8089900" y="5581650"/>
          <p14:tracePt t="7234" x="8010525" y="5572125"/>
          <p14:tracePt t="7246" x="7831138" y="5527675"/>
          <p14:tracePt t="7258" x="7608888" y="5429250"/>
          <p14:tracePt t="7272" x="7375525" y="5322888"/>
          <p14:tracePt t="7289" x="7089775" y="5251450"/>
          <p14:tracePt t="7307" x="6724650" y="5153025"/>
          <p14:tracePt t="7322" x="6599238" y="5133975"/>
          <p14:tracePt t="7339" x="6446838" y="5108575"/>
          <p14:tracePt t="7356" x="6224588" y="5089525"/>
          <p14:tracePt t="7373" x="6116638" y="5081588"/>
          <p14:tracePt t="7389" x="6000750" y="5072063"/>
          <p14:tracePt t="7406" x="5768975" y="5027613"/>
          <p14:tracePt t="7423" x="5697538" y="5018088"/>
          <p14:tracePt t="7441" x="5572125" y="5010150"/>
          <p14:tracePt t="7456" x="5527675" y="5010150"/>
          <p14:tracePt t="7472" x="5473700" y="5010150"/>
          <p14:tracePt t="7489" x="5411788" y="5010150"/>
          <p14:tracePt t="7523" x="5402263" y="5010150"/>
          <p14:tracePt t="7817" x="5313363" y="5010150"/>
          <p14:tracePt t="7830" x="5197475" y="5010150"/>
          <p14:tracePt t="7842" x="5072063" y="5018088"/>
          <p14:tracePt t="7854" x="4875213" y="5045075"/>
          <p14:tracePt t="7867" x="4687888" y="5081588"/>
          <p14:tracePt t="7877" x="4545013" y="5099050"/>
          <p14:tracePt t="7892" x="4340225" y="5126038"/>
          <p14:tracePt t="7906" x="4116388" y="5143500"/>
          <p14:tracePt t="7923" x="3938588" y="5153025"/>
          <p14:tracePt t="7939" x="3608388" y="5170488"/>
          <p14:tracePt t="7956" x="3500438" y="5187950"/>
          <p14:tracePt t="7973" x="3411538" y="5197475"/>
          <p14:tracePt t="7989" x="3330575" y="5197475"/>
          <p14:tracePt t="8006" x="3313113" y="5205413"/>
          <p14:tracePt t="8024" x="3313113" y="5214938"/>
          <p14:tracePt t="10467" x="3303588" y="5214938"/>
          <p14:tracePt t="10479" x="3295650" y="5224463"/>
          <p14:tracePt t="10492" x="3276600" y="5241925"/>
          <p14:tracePt t="10503" x="3241675" y="5268913"/>
          <p14:tracePt t="10516" x="3133725" y="5303838"/>
          <p14:tracePt t="10527" x="3027363" y="5357813"/>
          <p14:tracePt t="10540" x="2911475" y="5419725"/>
          <p14:tracePt t="10557" x="2822575" y="5473700"/>
          <p14:tracePt t="10573" x="2714625" y="5562600"/>
          <p14:tracePt t="10589" x="2554288" y="5697538"/>
          <p14:tracePt t="10606" x="2490788" y="5751513"/>
          <p14:tracePt t="10624" x="2411413" y="5813425"/>
          <p14:tracePt t="10640" x="2374900" y="5840413"/>
          <p14:tracePt t="10656" x="2357438" y="5857875"/>
          <p14:tracePt t="10673" x="2347913" y="5867400"/>
          <p14:tracePt t="10954" x="2286000" y="5867400"/>
          <p14:tracePt t="10964" x="2214563" y="5867400"/>
          <p14:tracePt t="10977" x="2108200" y="5929313"/>
          <p14:tracePt t="10990" x="1776413" y="6099175"/>
          <p14:tracePt t="11006" x="1517650" y="6215063"/>
          <p14:tracePt t="11023" x="1268413" y="6323013"/>
          <p14:tracePt t="11040" x="812800" y="6518275"/>
        </p14:tracePtLst>
      </p14:laserTrace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1535" y="368837"/>
            <a:ext cx="10515600" cy="5846763"/>
          </a:xfrm>
        </p:spPr>
        <p:txBody>
          <a:bodyPr/>
          <a:lstStyle/>
          <a:p>
            <a:pPr marL="0" indent="0">
              <a:buNone/>
            </a:pPr>
            <a:r>
              <a:rPr lang="en-US" dirty="0"/>
              <a:t>Exercise:</a:t>
            </a:r>
          </a:p>
          <a:p>
            <a:pPr marL="0" indent="0">
              <a:buNone/>
            </a:pPr>
            <a:endParaRPr lang="en-US" dirty="0"/>
          </a:p>
          <a:p>
            <a:pPr marL="0" indent="0">
              <a:buNone/>
            </a:pPr>
            <a:r>
              <a:rPr lang="en-US" dirty="0"/>
              <a:t>Q1: What is meant by binding energy and binding energy per nucleon. Explain the variation of B.E. /A with mass number A.</a:t>
            </a:r>
          </a:p>
          <a:p>
            <a:pPr marL="0" indent="0">
              <a:buNone/>
            </a:pPr>
            <a:r>
              <a:rPr lang="en-US" dirty="0"/>
              <a:t>Q2: What do you learn of the nuclear fission and fusion from the plot of average B.E. vs mass number.</a:t>
            </a:r>
          </a:p>
          <a:p>
            <a:pPr marL="0" indent="0">
              <a:buNone/>
            </a:pPr>
            <a:r>
              <a:rPr lang="en-US" dirty="0"/>
              <a:t>Q3: What is Binding energy? Explain the stability of nuclei on the basis of this concept.</a:t>
            </a:r>
          </a:p>
          <a:p>
            <a:pPr marL="0" indent="0">
              <a:buNone/>
            </a:pPr>
            <a:endParaRPr lang="en-US" dirty="0"/>
          </a:p>
        </p:txBody>
      </p:sp>
    </p:spTree>
    <p:extLst>
      <p:ext uri="{BB962C8B-B14F-4D97-AF65-F5344CB8AC3E}">
        <p14:creationId xmlns:p14="http://schemas.microsoft.com/office/powerpoint/2010/main" val="4230299280"/>
      </p:ext>
    </p:extLst>
  </p:cSld>
  <p:clrMapOvr>
    <a:masterClrMapping/>
  </p:clrMapOvr>
  <mc:AlternateContent xmlns:mc="http://schemas.openxmlformats.org/markup-compatibility/2006" xmlns:p14="http://schemas.microsoft.com/office/powerpoint/2010/main">
    <mc:Choice Requires="p14">
      <p:transition spd="slow" p14:dur="2000" advTm="15286"/>
    </mc:Choice>
    <mc:Fallback xmlns="">
      <p:transition spd="slow" advTm="15286"/>
    </mc:Fallback>
  </mc:AlternateContent>
  <p:extLst>
    <p:ext uri="{3A86A75C-4F4B-4683-9AE1-C65F6400EC91}">
      <p14:laserTraceLst xmlns:p14="http://schemas.microsoft.com/office/powerpoint/2010/main">
        <p14:tracePtLst>
          <p14:tracePt t="4038" x="588963" y="6465888"/>
          <p14:tracePt t="4048" x="588963" y="6384925"/>
          <p14:tracePt t="4061" x="598488" y="6286500"/>
          <p14:tracePt t="4073" x="615950" y="6180138"/>
          <p14:tracePt t="4086" x="625475" y="6054725"/>
          <p14:tracePt t="4100" x="633413" y="5919788"/>
          <p14:tracePt t="4117" x="652463" y="5822950"/>
          <p14:tracePt t="4134" x="660400" y="5680075"/>
          <p14:tracePt t="4150" x="669925" y="5626100"/>
          <p14:tracePt t="4167" x="669925" y="5572125"/>
          <p14:tracePt t="4183" x="679450" y="5456238"/>
          <p14:tracePt t="4200" x="679450" y="5411788"/>
          <p14:tracePt t="4218" x="679450" y="5340350"/>
          <p14:tracePt t="4233" x="679450" y="5322888"/>
          <p14:tracePt t="4250" x="679450" y="5295900"/>
          <p14:tracePt t="4268" x="679450" y="5214938"/>
          <p14:tracePt t="4283" x="679450" y="5153025"/>
          <p14:tracePt t="4300" x="669925" y="5054600"/>
          <p14:tracePt t="4317" x="642938" y="4875213"/>
          <p14:tracePt t="4333" x="633413" y="4768850"/>
          <p14:tracePt t="4350" x="615950" y="4616450"/>
          <p14:tracePt t="4367" x="588963" y="4375150"/>
          <p14:tracePt t="4383" x="571500" y="4303713"/>
          <p14:tracePt t="4402" x="544513" y="4205288"/>
          <p14:tracePt t="4417" x="536575" y="4179888"/>
          <p14:tracePt t="4434" x="527050" y="4160838"/>
          <p14:tracePt t="4656" x="527050" y="4143375"/>
          <p14:tracePt t="4669" x="517525" y="4108450"/>
          <p14:tracePt t="4681" x="473075" y="4010025"/>
          <p14:tracePt t="4693" x="419100" y="3867150"/>
          <p14:tracePt t="4704" x="357188" y="3581400"/>
          <p14:tracePt t="4719" x="312738" y="3295650"/>
          <p14:tracePt t="4734" x="303213" y="3027363"/>
          <p14:tracePt t="4750" x="303213" y="2759075"/>
          <p14:tracePt t="4767" x="303213" y="2411413"/>
          <p14:tracePt t="4783" x="303213" y="2286000"/>
          <p14:tracePt t="4800" x="303213" y="2179638"/>
          <p14:tracePt t="4817" x="303213" y="2027238"/>
          <p14:tracePt t="4833" x="303213" y="1982788"/>
          <p14:tracePt t="4851" x="303213" y="1928813"/>
          <p14:tracePt t="4867" x="303213" y="1911350"/>
          <p14:tracePt t="4883" x="295275" y="1901825"/>
          <p14:tracePt t="4900" x="285750" y="1884363"/>
          <p14:tracePt t="4917" x="285750" y="1874838"/>
          <p14:tracePt t="4934" x="285750" y="1866900"/>
          <p14:tracePt t="4950" x="276225" y="1839913"/>
          <p14:tracePt t="4967" x="276225" y="1812925"/>
          <p14:tracePt t="4984" x="276225" y="1704975"/>
          <p14:tracePt t="5000" x="276225" y="1660525"/>
          <p14:tracePt t="5017" x="268288" y="1608138"/>
          <p14:tracePt t="5034" x="241300" y="1517650"/>
          <p14:tracePt t="5050" x="223838" y="1455738"/>
          <p14:tracePt t="5067" x="214313" y="1411288"/>
          <p14:tracePt t="5084" x="204788" y="1374775"/>
          <p14:tracePt t="5100" x="204788" y="1366838"/>
          <p14:tracePt t="5118" x="204788" y="1347788"/>
          <p14:tracePt t="5215" x="204788" y="1339850"/>
          <p14:tracePt t="5240" x="204788" y="1330325"/>
          <p14:tracePt t="5251" x="204788" y="1322388"/>
          <p14:tracePt t="5264" x="223838" y="1312863"/>
          <p14:tracePt t="5277" x="223838" y="1303338"/>
          <p14:tracePt t="5289" x="231775" y="1295400"/>
          <p14:tracePt t="5313" x="241300" y="1295400"/>
          <p14:tracePt t="5324" x="250825" y="1285875"/>
          <p14:tracePt t="5421" x="258763" y="1285875"/>
          <p14:tracePt t="5434" x="276225" y="1268413"/>
          <p14:tracePt t="5763" x="276225" y="1258888"/>
          <p14:tracePt t="5775" x="276225" y="1250950"/>
          <p14:tracePt t="5787" x="276225" y="1223963"/>
          <p14:tracePt t="5800" x="276225" y="1160463"/>
          <p14:tracePt t="5817" x="285750" y="1116013"/>
          <p14:tracePt t="5834" x="295275" y="1062038"/>
          <p14:tracePt t="5850" x="295275" y="1044575"/>
          <p14:tracePt t="5867" x="295275" y="1009650"/>
          <p14:tracePt t="5884" x="312738" y="839788"/>
          <p14:tracePt t="5900" x="312738" y="741363"/>
          <p14:tracePt t="5917" x="322263" y="642938"/>
          <p14:tracePt t="5933" x="357188" y="411163"/>
          <p14:tracePt t="5950" x="357188" y="322263"/>
          <p14:tracePt t="10701" x="0" y="0"/>
        </p14:tracePtLst>
      </p14:laserTraceLst>
    </p:ext>
  </p:extLst>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228</TotalTime>
  <Words>539</Words>
  <Application>Microsoft Office PowerPoint</Application>
  <PresentationFormat>Widescreen</PresentationFormat>
  <Paragraphs>27</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Cambria Math</vt:lpstr>
      <vt:lpstr>Century Gothic</vt:lpstr>
      <vt:lpstr>Wingdings 3</vt:lpstr>
      <vt:lpstr>Wisp</vt:lpstr>
      <vt:lpstr>Binding Energy (B.E.), Average B.E. and its variation with Mass number</vt:lpstr>
      <vt:lpstr>PowerPoint Presentation</vt:lpstr>
      <vt:lpstr>Binding Energy per Nucleon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Binding Energy (B.E.), Average B.E. and its variation with Mass number</dc:title>
  <dc:creator>svastik kanwar</dc:creator>
  <cp:lastModifiedBy>Svastik   Kanwar</cp:lastModifiedBy>
  <cp:revision>26</cp:revision>
  <dcterms:created xsi:type="dcterms:W3CDTF">2020-08-11T12:29:24Z</dcterms:created>
  <dcterms:modified xsi:type="dcterms:W3CDTF">2022-07-17T13:47:40Z</dcterms:modified>
</cp:coreProperties>
</file>